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  <p:sldMasterId id="2147483731" r:id="rId2"/>
  </p:sldMasterIdLst>
  <p:notesMasterIdLst>
    <p:notesMasterId r:id="rId50"/>
  </p:notesMasterIdLst>
  <p:sldIdLst>
    <p:sldId id="260" r:id="rId3"/>
    <p:sldId id="266" r:id="rId4"/>
    <p:sldId id="268" r:id="rId5"/>
    <p:sldId id="261" r:id="rId6"/>
    <p:sldId id="290" r:id="rId7"/>
    <p:sldId id="272" r:id="rId8"/>
    <p:sldId id="286" r:id="rId9"/>
    <p:sldId id="280" r:id="rId10"/>
    <p:sldId id="278" r:id="rId11"/>
    <p:sldId id="265" r:id="rId12"/>
    <p:sldId id="279" r:id="rId13"/>
    <p:sldId id="274" r:id="rId14"/>
    <p:sldId id="275" r:id="rId15"/>
    <p:sldId id="282" r:id="rId16"/>
    <p:sldId id="262" r:id="rId17"/>
    <p:sldId id="281" r:id="rId18"/>
    <p:sldId id="287" r:id="rId19"/>
    <p:sldId id="269" r:id="rId20"/>
    <p:sldId id="289" r:id="rId21"/>
    <p:sldId id="291" r:id="rId22"/>
    <p:sldId id="294" r:id="rId23"/>
    <p:sldId id="270" r:id="rId24"/>
    <p:sldId id="297" r:id="rId25"/>
    <p:sldId id="295" r:id="rId26"/>
    <p:sldId id="284" r:id="rId27"/>
    <p:sldId id="298" r:id="rId28"/>
    <p:sldId id="292" r:id="rId29"/>
    <p:sldId id="288" r:id="rId30"/>
    <p:sldId id="277" r:id="rId31"/>
    <p:sldId id="310" r:id="rId32"/>
    <p:sldId id="296" r:id="rId33"/>
    <p:sldId id="273" r:id="rId34"/>
    <p:sldId id="303" r:id="rId35"/>
    <p:sldId id="267" r:id="rId36"/>
    <p:sldId id="302" r:id="rId37"/>
    <p:sldId id="301" r:id="rId38"/>
    <p:sldId id="307" r:id="rId39"/>
    <p:sldId id="300" r:id="rId40"/>
    <p:sldId id="299" r:id="rId41"/>
    <p:sldId id="311" r:id="rId42"/>
    <p:sldId id="308" r:id="rId43"/>
    <p:sldId id="305" r:id="rId44"/>
    <p:sldId id="306" r:id="rId45"/>
    <p:sldId id="309" r:id="rId46"/>
    <p:sldId id="312" r:id="rId47"/>
    <p:sldId id="271" r:id="rId48"/>
    <p:sldId id="285" r:id="rId4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E2E"/>
    <a:srgbClr val="F3B169"/>
    <a:srgbClr val="A847E3"/>
    <a:srgbClr val="00BA9F"/>
    <a:srgbClr val="AD00EA"/>
    <a:srgbClr val="9900CC"/>
    <a:srgbClr val="D87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47" autoAdjust="0"/>
    <p:restoredTop sz="88712" autoAdjust="0"/>
  </p:normalViewPr>
  <p:slideViewPr>
    <p:cSldViewPr snapToGrid="0">
      <p:cViewPr varScale="1">
        <p:scale>
          <a:sx n="78" d="100"/>
          <a:sy n="78" d="100"/>
        </p:scale>
        <p:origin x="12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3749B-38FC-4090-8412-5837A2B3626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FD9D61-ED9D-4BD3-8BC4-21839006DA2C}">
      <dgm:prSet custT="1"/>
      <dgm:spPr/>
      <dgm:t>
        <a:bodyPr/>
        <a:lstStyle/>
        <a:p>
          <a:r>
            <a:rPr lang="pt-BR" sz="1700" dirty="0">
              <a:solidFill>
                <a:schemeClr val="tx1">
                  <a:lumMod val="65000"/>
                  <a:lumOff val="35000"/>
                </a:schemeClr>
              </a:solidFill>
            </a:rPr>
            <a:t>Promover o desenvolvimento das Lideranças da </a:t>
          </a:r>
          <a:r>
            <a:rPr lang="pt-BR" sz="1700" b="1" dirty="0" err="1">
              <a:solidFill>
                <a:schemeClr val="accent2"/>
              </a:solidFill>
            </a:rPr>
            <a:t>Metaltex</a:t>
          </a:r>
          <a:r>
            <a:rPr lang="pt-BR" sz="1700" dirty="0">
              <a:solidFill>
                <a:schemeClr val="tx1">
                  <a:lumMod val="65000"/>
                  <a:lumOff val="35000"/>
                </a:schemeClr>
              </a:solidFill>
            </a:rPr>
            <a:t>;</a:t>
          </a:r>
          <a:endParaRPr lang="en-US" sz="17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2409805-161D-44A5-ACF4-0E63BE9D7C60}" type="parTrans" cxnId="{0DED3CA3-0D2C-44DD-99B0-D28DECD21212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D53CF7C-AB06-4441-9166-BCC8FB3F55DD}" type="sibTrans" cxnId="{0DED3CA3-0D2C-44DD-99B0-D28DECD21212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72CF4C6-98FC-4F07-B8F7-624993F01597}">
      <dgm:prSet custT="1"/>
      <dgm:spPr/>
      <dgm:t>
        <a:bodyPr/>
        <a:lstStyle/>
        <a:p>
          <a:r>
            <a:rPr lang="pt-BR" sz="1700" dirty="0">
              <a:solidFill>
                <a:schemeClr val="tx1">
                  <a:lumMod val="65000"/>
                  <a:lumOff val="35000"/>
                </a:schemeClr>
              </a:solidFill>
            </a:rPr>
            <a:t>Fornecer ferramentas para uma gestão efetiva das equipes;</a:t>
          </a:r>
          <a:endParaRPr lang="en-US" sz="17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2B958130-741D-491F-ABF8-B57FEB641E64}" type="parTrans" cxnId="{536E5EF8-11FA-41F4-BF2E-D36A257D9E7A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681DDAB-F432-4540-A2AB-34E078DC01C7}" type="sibTrans" cxnId="{536E5EF8-11FA-41F4-BF2E-D36A257D9E7A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185E57C-2163-4FDA-902B-273347388BE8}">
      <dgm:prSet custT="1"/>
      <dgm:spPr/>
      <dgm:t>
        <a:bodyPr/>
        <a:lstStyle/>
        <a:p>
          <a:r>
            <a:rPr lang="pt-BR" sz="1700" dirty="0">
              <a:solidFill>
                <a:schemeClr val="tx1">
                  <a:lumMod val="65000"/>
                  <a:lumOff val="35000"/>
                </a:schemeClr>
              </a:solidFill>
            </a:rPr>
            <a:t>Levantar reflexões sobre novas formas de trabalhar, e com isso melhorar desempenho próprio e das equipes;</a:t>
          </a:r>
          <a:endParaRPr lang="en-US" sz="17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52B5E87-3137-47F5-8930-B13B08D29DCD}" type="parTrans" cxnId="{43368E3B-7CFF-473B-956D-47CC99F7C39C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38DC8FE6-E8A5-408A-A6A5-AC59D0DDEF23}" type="sibTrans" cxnId="{43368E3B-7CFF-473B-956D-47CC99F7C39C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E70D2DE-1FC8-435A-8A1A-350F63A76A30}">
      <dgm:prSet custT="1"/>
      <dgm:spPr/>
      <dgm:t>
        <a:bodyPr/>
        <a:lstStyle/>
        <a:p>
          <a:r>
            <a:rPr lang="pt-BR" sz="1700" dirty="0">
              <a:solidFill>
                <a:schemeClr val="tx1">
                  <a:lumMod val="65000"/>
                  <a:lumOff val="35000"/>
                </a:schemeClr>
              </a:solidFill>
            </a:rPr>
            <a:t>Aumentar a integração entre as áreas, e visão do todo, através das lideranças;</a:t>
          </a:r>
          <a:endParaRPr lang="en-US" sz="17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D9E0DB05-D90A-4DB0-AEA7-935BE409B507}" type="parTrans" cxnId="{6D4CEBE0-A7DC-4975-AF81-560F164A51BC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8747E42-5BB1-4095-B9AF-518FAA7FA769}" type="sibTrans" cxnId="{6D4CEBE0-A7DC-4975-AF81-560F164A51BC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7F6C098-42A8-44BB-885F-845A14C21EDD}">
      <dgm:prSet custT="1"/>
      <dgm:spPr/>
      <dgm:t>
        <a:bodyPr/>
        <a:lstStyle/>
        <a:p>
          <a:r>
            <a:rPr lang="pt-BR" sz="1700" kern="120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  <a:ea typeface="+mn-ea"/>
              <a:cs typeface="+mn-cs"/>
            </a:rPr>
            <a:t>Melhorar a comunicação em todos os níveis;</a:t>
          </a:r>
          <a:endParaRPr lang="en-US" sz="1700" kern="1200" dirty="0">
            <a:solidFill>
              <a:srgbClr val="000000">
                <a:lumMod val="65000"/>
                <a:lumOff val="35000"/>
              </a:srgbClr>
            </a:solidFill>
            <a:latin typeface="Calibri" panose="020F0502020204030204"/>
            <a:ea typeface="+mn-ea"/>
            <a:cs typeface="+mn-cs"/>
          </a:endParaRPr>
        </a:p>
      </dgm:t>
    </dgm:pt>
    <dgm:pt modelId="{4BAF4999-78CE-404C-8C33-7EF41BBB98B6}" type="parTrans" cxnId="{ACA56545-4CE6-4CAB-A809-CA7901897AD1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AC5070D3-4140-44B5-B611-BE57540D69A5}" type="sibTrans" cxnId="{ACA56545-4CE6-4CAB-A809-CA7901897AD1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F07A77A9-82D6-4311-AC6A-5CF19DEA646E}">
      <dgm:prSet custT="1"/>
      <dgm:spPr/>
      <dgm:t>
        <a:bodyPr/>
        <a:lstStyle/>
        <a:p>
          <a:r>
            <a:rPr lang="pt-BR" sz="1700" dirty="0">
              <a:solidFill>
                <a:schemeClr val="tx1">
                  <a:lumMod val="65000"/>
                  <a:lumOff val="35000"/>
                </a:schemeClr>
              </a:solidFill>
            </a:rPr>
            <a:t>Alinhar expectativas, sobre o que é esperado de cada um de agora em diante, pós alinhamento sobre o papel do Líder. </a:t>
          </a:r>
          <a:endParaRPr lang="en-US" sz="1700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7C3C86CC-AA9F-44AB-B7AA-BEDD6D5503FA}" type="parTrans" cxnId="{3F5AABC0-4F0E-4AEE-9D7E-336D8E7342E9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C8952321-34CA-4511-82B4-60FA160E998C}" type="sibTrans" cxnId="{3F5AABC0-4F0E-4AEE-9D7E-336D8E7342E9}">
      <dgm:prSet/>
      <dgm:spPr/>
      <dgm:t>
        <a:bodyPr/>
        <a:lstStyle/>
        <a:p>
          <a:endParaRPr lang="en-US" sz="170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00BDA866-B1BA-4983-9BFC-9C7C30A1A55A}" type="pres">
      <dgm:prSet presAssocID="{14B3749B-38FC-4090-8412-5837A2B36266}" presName="vert0" presStyleCnt="0">
        <dgm:presLayoutVars>
          <dgm:dir/>
          <dgm:animOne val="branch"/>
          <dgm:animLvl val="lvl"/>
        </dgm:presLayoutVars>
      </dgm:prSet>
      <dgm:spPr/>
    </dgm:pt>
    <dgm:pt modelId="{CF12E03F-E804-4C83-A1BD-A371AEB7973D}" type="pres">
      <dgm:prSet presAssocID="{61FD9D61-ED9D-4BD3-8BC4-21839006DA2C}" presName="thickLine" presStyleLbl="alignNode1" presStyleIdx="0" presStyleCnt="6"/>
      <dgm:spPr/>
    </dgm:pt>
    <dgm:pt modelId="{A3C5B4C2-4980-4564-AA5E-973844459A0F}" type="pres">
      <dgm:prSet presAssocID="{61FD9D61-ED9D-4BD3-8BC4-21839006DA2C}" presName="horz1" presStyleCnt="0"/>
      <dgm:spPr/>
    </dgm:pt>
    <dgm:pt modelId="{79F3000A-705A-476C-9723-C24472D4525A}" type="pres">
      <dgm:prSet presAssocID="{61FD9D61-ED9D-4BD3-8BC4-21839006DA2C}" presName="tx1" presStyleLbl="revTx" presStyleIdx="0" presStyleCnt="6"/>
      <dgm:spPr/>
    </dgm:pt>
    <dgm:pt modelId="{16CD64F0-DAAB-435B-B1FF-D225AA9622A9}" type="pres">
      <dgm:prSet presAssocID="{61FD9D61-ED9D-4BD3-8BC4-21839006DA2C}" presName="vert1" presStyleCnt="0"/>
      <dgm:spPr/>
    </dgm:pt>
    <dgm:pt modelId="{DE622EBD-268A-4CA4-B810-C746CDF2C952}" type="pres">
      <dgm:prSet presAssocID="{372CF4C6-98FC-4F07-B8F7-624993F01597}" presName="thickLine" presStyleLbl="alignNode1" presStyleIdx="1" presStyleCnt="6"/>
      <dgm:spPr/>
    </dgm:pt>
    <dgm:pt modelId="{B0E71C88-5D4E-4B2D-995D-12C80B452DD6}" type="pres">
      <dgm:prSet presAssocID="{372CF4C6-98FC-4F07-B8F7-624993F01597}" presName="horz1" presStyleCnt="0"/>
      <dgm:spPr/>
    </dgm:pt>
    <dgm:pt modelId="{9388EB39-4105-4AC2-A3D8-F7D29514AD3E}" type="pres">
      <dgm:prSet presAssocID="{372CF4C6-98FC-4F07-B8F7-624993F01597}" presName="tx1" presStyleLbl="revTx" presStyleIdx="1" presStyleCnt="6"/>
      <dgm:spPr/>
    </dgm:pt>
    <dgm:pt modelId="{20740E0E-3781-4586-B3DF-BD674C8916C4}" type="pres">
      <dgm:prSet presAssocID="{372CF4C6-98FC-4F07-B8F7-624993F01597}" presName="vert1" presStyleCnt="0"/>
      <dgm:spPr/>
    </dgm:pt>
    <dgm:pt modelId="{2417A5DF-E3B2-4B59-A9B1-147831069ECC}" type="pres">
      <dgm:prSet presAssocID="{1185E57C-2163-4FDA-902B-273347388BE8}" presName="thickLine" presStyleLbl="alignNode1" presStyleIdx="2" presStyleCnt="6"/>
      <dgm:spPr/>
    </dgm:pt>
    <dgm:pt modelId="{3F355190-0C8A-4435-8356-DA3DDFE462C3}" type="pres">
      <dgm:prSet presAssocID="{1185E57C-2163-4FDA-902B-273347388BE8}" presName="horz1" presStyleCnt="0"/>
      <dgm:spPr/>
    </dgm:pt>
    <dgm:pt modelId="{B2BB23F5-1CEF-4579-A406-EDD13765727A}" type="pres">
      <dgm:prSet presAssocID="{1185E57C-2163-4FDA-902B-273347388BE8}" presName="tx1" presStyleLbl="revTx" presStyleIdx="2" presStyleCnt="6"/>
      <dgm:spPr/>
    </dgm:pt>
    <dgm:pt modelId="{C0D7F4D5-9F74-4AD3-88A4-2F3E826A1B5E}" type="pres">
      <dgm:prSet presAssocID="{1185E57C-2163-4FDA-902B-273347388BE8}" presName="vert1" presStyleCnt="0"/>
      <dgm:spPr/>
    </dgm:pt>
    <dgm:pt modelId="{E572C1D8-057D-4CD7-9682-5BBAD70EA41E}" type="pres">
      <dgm:prSet presAssocID="{4E70D2DE-1FC8-435A-8A1A-350F63A76A30}" presName="thickLine" presStyleLbl="alignNode1" presStyleIdx="3" presStyleCnt="6"/>
      <dgm:spPr/>
    </dgm:pt>
    <dgm:pt modelId="{F479CD17-F041-401B-A31A-C38358E165A0}" type="pres">
      <dgm:prSet presAssocID="{4E70D2DE-1FC8-435A-8A1A-350F63A76A30}" presName="horz1" presStyleCnt="0"/>
      <dgm:spPr/>
    </dgm:pt>
    <dgm:pt modelId="{97F1F447-E1EC-4171-B8B7-1A06A9E323F3}" type="pres">
      <dgm:prSet presAssocID="{4E70D2DE-1FC8-435A-8A1A-350F63A76A30}" presName="tx1" presStyleLbl="revTx" presStyleIdx="3" presStyleCnt="6"/>
      <dgm:spPr/>
    </dgm:pt>
    <dgm:pt modelId="{AB451167-DC2C-4F77-9867-A7375A548E95}" type="pres">
      <dgm:prSet presAssocID="{4E70D2DE-1FC8-435A-8A1A-350F63A76A30}" presName="vert1" presStyleCnt="0"/>
      <dgm:spPr/>
    </dgm:pt>
    <dgm:pt modelId="{3B6CBEEE-0BE8-42FC-9759-37038D71EB99}" type="pres">
      <dgm:prSet presAssocID="{17F6C098-42A8-44BB-885F-845A14C21EDD}" presName="thickLine" presStyleLbl="alignNode1" presStyleIdx="4" presStyleCnt="6"/>
      <dgm:spPr/>
    </dgm:pt>
    <dgm:pt modelId="{B3D2D0E6-D929-4901-83A1-3AE39CDB0C0E}" type="pres">
      <dgm:prSet presAssocID="{17F6C098-42A8-44BB-885F-845A14C21EDD}" presName="horz1" presStyleCnt="0"/>
      <dgm:spPr/>
    </dgm:pt>
    <dgm:pt modelId="{4A721791-C7A5-4732-B927-2BC8AE80B65C}" type="pres">
      <dgm:prSet presAssocID="{17F6C098-42A8-44BB-885F-845A14C21EDD}" presName="tx1" presStyleLbl="revTx" presStyleIdx="4" presStyleCnt="6"/>
      <dgm:spPr/>
    </dgm:pt>
    <dgm:pt modelId="{F4A71DFD-7F53-45E1-AD42-B608A3B0BD5B}" type="pres">
      <dgm:prSet presAssocID="{17F6C098-42A8-44BB-885F-845A14C21EDD}" presName="vert1" presStyleCnt="0"/>
      <dgm:spPr/>
    </dgm:pt>
    <dgm:pt modelId="{17BDE59B-37C2-4ABF-A2C0-C58707423E1F}" type="pres">
      <dgm:prSet presAssocID="{F07A77A9-82D6-4311-AC6A-5CF19DEA646E}" presName="thickLine" presStyleLbl="alignNode1" presStyleIdx="5" presStyleCnt="6"/>
      <dgm:spPr/>
    </dgm:pt>
    <dgm:pt modelId="{9C162043-C357-4F01-B631-AA78527C4910}" type="pres">
      <dgm:prSet presAssocID="{F07A77A9-82D6-4311-AC6A-5CF19DEA646E}" presName="horz1" presStyleCnt="0"/>
      <dgm:spPr/>
    </dgm:pt>
    <dgm:pt modelId="{D7F6F940-AD94-4556-91D4-19554951C48A}" type="pres">
      <dgm:prSet presAssocID="{F07A77A9-82D6-4311-AC6A-5CF19DEA646E}" presName="tx1" presStyleLbl="revTx" presStyleIdx="5" presStyleCnt="6"/>
      <dgm:spPr/>
    </dgm:pt>
    <dgm:pt modelId="{0AB51C9D-77D0-4C0C-B0DA-C99437D90643}" type="pres">
      <dgm:prSet presAssocID="{F07A77A9-82D6-4311-AC6A-5CF19DEA646E}" presName="vert1" presStyleCnt="0"/>
      <dgm:spPr/>
    </dgm:pt>
  </dgm:ptLst>
  <dgm:cxnLst>
    <dgm:cxn modelId="{766B331E-AC91-452B-96E5-C1D480ACC020}" type="presOf" srcId="{61FD9D61-ED9D-4BD3-8BC4-21839006DA2C}" destId="{79F3000A-705A-476C-9723-C24472D4525A}" srcOrd="0" destOrd="0" presId="urn:microsoft.com/office/officeart/2008/layout/LinedList"/>
    <dgm:cxn modelId="{43368E3B-7CFF-473B-956D-47CC99F7C39C}" srcId="{14B3749B-38FC-4090-8412-5837A2B36266}" destId="{1185E57C-2163-4FDA-902B-273347388BE8}" srcOrd="2" destOrd="0" parTransId="{E52B5E87-3137-47F5-8930-B13B08D29DCD}" sibTransId="{38DC8FE6-E8A5-408A-A6A5-AC59D0DDEF23}"/>
    <dgm:cxn modelId="{ACA56545-4CE6-4CAB-A809-CA7901897AD1}" srcId="{14B3749B-38FC-4090-8412-5837A2B36266}" destId="{17F6C098-42A8-44BB-885F-845A14C21EDD}" srcOrd="4" destOrd="0" parTransId="{4BAF4999-78CE-404C-8C33-7EF41BBB98B6}" sibTransId="{AC5070D3-4140-44B5-B611-BE57540D69A5}"/>
    <dgm:cxn modelId="{213B1050-C383-4DB1-B030-7ABB0D9C670A}" type="presOf" srcId="{17F6C098-42A8-44BB-885F-845A14C21EDD}" destId="{4A721791-C7A5-4732-B927-2BC8AE80B65C}" srcOrd="0" destOrd="0" presId="urn:microsoft.com/office/officeart/2008/layout/LinedList"/>
    <dgm:cxn modelId="{4AC7B077-0299-4D1C-A956-8818209593E0}" type="presOf" srcId="{F07A77A9-82D6-4311-AC6A-5CF19DEA646E}" destId="{D7F6F940-AD94-4556-91D4-19554951C48A}" srcOrd="0" destOrd="0" presId="urn:microsoft.com/office/officeart/2008/layout/LinedList"/>
    <dgm:cxn modelId="{4B2E96A0-0E1D-4EC0-A199-2810C63BFCFB}" type="presOf" srcId="{372CF4C6-98FC-4F07-B8F7-624993F01597}" destId="{9388EB39-4105-4AC2-A3D8-F7D29514AD3E}" srcOrd="0" destOrd="0" presId="urn:microsoft.com/office/officeart/2008/layout/LinedList"/>
    <dgm:cxn modelId="{0DED3CA3-0D2C-44DD-99B0-D28DECD21212}" srcId="{14B3749B-38FC-4090-8412-5837A2B36266}" destId="{61FD9D61-ED9D-4BD3-8BC4-21839006DA2C}" srcOrd="0" destOrd="0" parTransId="{32409805-161D-44A5-ACF4-0E63BE9D7C60}" sibTransId="{CD53CF7C-AB06-4441-9166-BCC8FB3F55DD}"/>
    <dgm:cxn modelId="{3DCFD4A7-D175-4F68-9081-B80A981F7CC7}" type="presOf" srcId="{4E70D2DE-1FC8-435A-8A1A-350F63A76A30}" destId="{97F1F447-E1EC-4171-B8B7-1A06A9E323F3}" srcOrd="0" destOrd="0" presId="urn:microsoft.com/office/officeart/2008/layout/LinedList"/>
    <dgm:cxn modelId="{3F5AABC0-4F0E-4AEE-9D7E-336D8E7342E9}" srcId="{14B3749B-38FC-4090-8412-5837A2B36266}" destId="{F07A77A9-82D6-4311-AC6A-5CF19DEA646E}" srcOrd="5" destOrd="0" parTransId="{7C3C86CC-AA9F-44AB-B7AA-BEDD6D5503FA}" sibTransId="{C8952321-34CA-4511-82B4-60FA160E998C}"/>
    <dgm:cxn modelId="{6D4CEBE0-A7DC-4975-AF81-560F164A51BC}" srcId="{14B3749B-38FC-4090-8412-5837A2B36266}" destId="{4E70D2DE-1FC8-435A-8A1A-350F63A76A30}" srcOrd="3" destOrd="0" parTransId="{D9E0DB05-D90A-4DB0-AEA7-935BE409B507}" sibTransId="{88747E42-5BB1-4095-B9AF-518FAA7FA769}"/>
    <dgm:cxn modelId="{036D88F3-EC6A-4A2D-9E18-EF341C852227}" type="presOf" srcId="{14B3749B-38FC-4090-8412-5837A2B36266}" destId="{00BDA866-B1BA-4983-9BFC-9C7C30A1A55A}" srcOrd="0" destOrd="0" presId="urn:microsoft.com/office/officeart/2008/layout/LinedList"/>
    <dgm:cxn modelId="{E9AA43F6-AF8F-4D52-9E62-53F2A7366E1F}" type="presOf" srcId="{1185E57C-2163-4FDA-902B-273347388BE8}" destId="{B2BB23F5-1CEF-4579-A406-EDD13765727A}" srcOrd="0" destOrd="0" presId="urn:microsoft.com/office/officeart/2008/layout/LinedList"/>
    <dgm:cxn modelId="{536E5EF8-11FA-41F4-BF2E-D36A257D9E7A}" srcId="{14B3749B-38FC-4090-8412-5837A2B36266}" destId="{372CF4C6-98FC-4F07-B8F7-624993F01597}" srcOrd="1" destOrd="0" parTransId="{2B958130-741D-491F-ABF8-B57FEB641E64}" sibTransId="{E681DDAB-F432-4540-A2AB-34E078DC01C7}"/>
    <dgm:cxn modelId="{5762E08B-60CE-483C-B284-6389C85DFB1F}" type="presParOf" srcId="{00BDA866-B1BA-4983-9BFC-9C7C30A1A55A}" destId="{CF12E03F-E804-4C83-A1BD-A371AEB7973D}" srcOrd="0" destOrd="0" presId="urn:microsoft.com/office/officeart/2008/layout/LinedList"/>
    <dgm:cxn modelId="{EC9E62AA-0619-4162-AAE4-3D9621EA43E2}" type="presParOf" srcId="{00BDA866-B1BA-4983-9BFC-9C7C30A1A55A}" destId="{A3C5B4C2-4980-4564-AA5E-973844459A0F}" srcOrd="1" destOrd="0" presId="urn:microsoft.com/office/officeart/2008/layout/LinedList"/>
    <dgm:cxn modelId="{59E0BBAA-B5BD-4CFE-AD42-F17616E7E280}" type="presParOf" srcId="{A3C5B4C2-4980-4564-AA5E-973844459A0F}" destId="{79F3000A-705A-476C-9723-C24472D4525A}" srcOrd="0" destOrd="0" presId="urn:microsoft.com/office/officeart/2008/layout/LinedList"/>
    <dgm:cxn modelId="{31702A5C-C7E3-4027-83DD-579464C7B2B1}" type="presParOf" srcId="{A3C5B4C2-4980-4564-AA5E-973844459A0F}" destId="{16CD64F0-DAAB-435B-B1FF-D225AA9622A9}" srcOrd="1" destOrd="0" presId="urn:microsoft.com/office/officeart/2008/layout/LinedList"/>
    <dgm:cxn modelId="{40B464BD-FF8D-4871-B4AF-BA7EB3CBADE0}" type="presParOf" srcId="{00BDA866-B1BA-4983-9BFC-9C7C30A1A55A}" destId="{DE622EBD-268A-4CA4-B810-C746CDF2C952}" srcOrd="2" destOrd="0" presId="urn:microsoft.com/office/officeart/2008/layout/LinedList"/>
    <dgm:cxn modelId="{9C946D50-3D18-4271-BE4F-692759A5F2FD}" type="presParOf" srcId="{00BDA866-B1BA-4983-9BFC-9C7C30A1A55A}" destId="{B0E71C88-5D4E-4B2D-995D-12C80B452DD6}" srcOrd="3" destOrd="0" presId="urn:microsoft.com/office/officeart/2008/layout/LinedList"/>
    <dgm:cxn modelId="{A3D27FD1-938A-4672-A121-716E02A2E3C1}" type="presParOf" srcId="{B0E71C88-5D4E-4B2D-995D-12C80B452DD6}" destId="{9388EB39-4105-4AC2-A3D8-F7D29514AD3E}" srcOrd="0" destOrd="0" presId="urn:microsoft.com/office/officeart/2008/layout/LinedList"/>
    <dgm:cxn modelId="{3CADB5C5-4457-4FEE-AB8C-ABC70EE92BC7}" type="presParOf" srcId="{B0E71C88-5D4E-4B2D-995D-12C80B452DD6}" destId="{20740E0E-3781-4586-B3DF-BD674C8916C4}" srcOrd="1" destOrd="0" presId="urn:microsoft.com/office/officeart/2008/layout/LinedList"/>
    <dgm:cxn modelId="{322F212E-FD10-4470-B8D4-9CBFF2989CDA}" type="presParOf" srcId="{00BDA866-B1BA-4983-9BFC-9C7C30A1A55A}" destId="{2417A5DF-E3B2-4B59-A9B1-147831069ECC}" srcOrd="4" destOrd="0" presId="urn:microsoft.com/office/officeart/2008/layout/LinedList"/>
    <dgm:cxn modelId="{2EEB8128-0EF0-4055-B466-19832FC87E2A}" type="presParOf" srcId="{00BDA866-B1BA-4983-9BFC-9C7C30A1A55A}" destId="{3F355190-0C8A-4435-8356-DA3DDFE462C3}" srcOrd="5" destOrd="0" presId="urn:microsoft.com/office/officeart/2008/layout/LinedList"/>
    <dgm:cxn modelId="{60A2700B-F808-4D84-B838-E70E8FB0D24E}" type="presParOf" srcId="{3F355190-0C8A-4435-8356-DA3DDFE462C3}" destId="{B2BB23F5-1CEF-4579-A406-EDD13765727A}" srcOrd="0" destOrd="0" presId="urn:microsoft.com/office/officeart/2008/layout/LinedList"/>
    <dgm:cxn modelId="{5F51000E-34BC-4EE7-8304-9F99B0B53223}" type="presParOf" srcId="{3F355190-0C8A-4435-8356-DA3DDFE462C3}" destId="{C0D7F4D5-9F74-4AD3-88A4-2F3E826A1B5E}" srcOrd="1" destOrd="0" presId="urn:microsoft.com/office/officeart/2008/layout/LinedList"/>
    <dgm:cxn modelId="{E0EF0CB8-E6ED-456C-A5AE-A52CF7FE7638}" type="presParOf" srcId="{00BDA866-B1BA-4983-9BFC-9C7C30A1A55A}" destId="{E572C1D8-057D-4CD7-9682-5BBAD70EA41E}" srcOrd="6" destOrd="0" presId="urn:microsoft.com/office/officeart/2008/layout/LinedList"/>
    <dgm:cxn modelId="{F0223121-BF44-4702-87B3-1F190AAF5DC5}" type="presParOf" srcId="{00BDA866-B1BA-4983-9BFC-9C7C30A1A55A}" destId="{F479CD17-F041-401B-A31A-C38358E165A0}" srcOrd="7" destOrd="0" presId="urn:microsoft.com/office/officeart/2008/layout/LinedList"/>
    <dgm:cxn modelId="{4D94AE0F-EF9C-4697-97C7-B2C79355DD65}" type="presParOf" srcId="{F479CD17-F041-401B-A31A-C38358E165A0}" destId="{97F1F447-E1EC-4171-B8B7-1A06A9E323F3}" srcOrd="0" destOrd="0" presId="urn:microsoft.com/office/officeart/2008/layout/LinedList"/>
    <dgm:cxn modelId="{3501D8D4-C065-416A-B7E3-EA98F809E006}" type="presParOf" srcId="{F479CD17-F041-401B-A31A-C38358E165A0}" destId="{AB451167-DC2C-4F77-9867-A7375A548E95}" srcOrd="1" destOrd="0" presId="urn:microsoft.com/office/officeart/2008/layout/LinedList"/>
    <dgm:cxn modelId="{60F4E94E-F00D-4E66-8C37-949C66F7726C}" type="presParOf" srcId="{00BDA866-B1BA-4983-9BFC-9C7C30A1A55A}" destId="{3B6CBEEE-0BE8-42FC-9759-37038D71EB99}" srcOrd="8" destOrd="0" presId="urn:microsoft.com/office/officeart/2008/layout/LinedList"/>
    <dgm:cxn modelId="{656357F9-E223-4452-913A-97C31E740FE4}" type="presParOf" srcId="{00BDA866-B1BA-4983-9BFC-9C7C30A1A55A}" destId="{B3D2D0E6-D929-4901-83A1-3AE39CDB0C0E}" srcOrd="9" destOrd="0" presId="urn:microsoft.com/office/officeart/2008/layout/LinedList"/>
    <dgm:cxn modelId="{E2BBD4C8-4CC1-46CA-9DF5-DC381768FDEF}" type="presParOf" srcId="{B3D2D0E6-D929-4901-83A1-3AE39CDB0C0E}" destId="{4A721791-C7A5-4732-B927-2BC8AE80B65C}" srcOrd="0" destOrd="0" presId="urn:microsoft.com/office/officeart/2008/layout/LinedList"/>
    <dgm:cxn modelId="{381CBAE2-249E-413B-A37E-B0E209A0B4D1}" type="presParOf" srcId="{B3D2D0E6-D929-4901-83A1-3AE39CDB0C0E}" destId="{F4A71DFD-7F53-45E1-AD42-B608A3B0BD5B}" srcOrd="1" destOrd="0" presId="urn:microsoft.com/office/officeart/2008/layout/LinedList"/>
    <dgm:cxn modelId="{637B8E82-D824-47EA-9A74-4C568EE8DB42}" type="presParOf" srcId="{00BDA866-B1BA-4983-9BFC-9C7C30A1A55A}" destId="{17BDE59B-37C2-4ABF-A2C0-C58707423E1F}" srcOrd="10" destOrd="0" presId="urn:microsoft.com/office/officeart/2008/layout/LinedList"/>
    <dgm:cxn modelId="{A46CFC90-286F-4FE6-937A-4A9DCC84F434}" type="presParOf" srcId="{00BDA866-B1BA-4983-9BFC-9C7C30A1A55A}" destId="{9C162043-C357-4F01-B631-AA78527C4910}" srcOrd="11" destOrd="0" presId="urn:microsoft.com/office/officeart/2008/layout/LinedList"/>
    <dgm:cxn modelId="{EA1574FB-A392-42E2-A8D3-B6FAA9D48058}" type="presParOf" srcId="{9C162043-C357-4F01-B631-AA78527C4910}" destId="{D7F6F940-AD94-4556-91D4-19554951C48A}" srcOrd="0" destOrd="0" presId="urn:microsoft.com/office/officeart/2008/layout/LinedList"/>
    <dgm:cxn modelId="{27573F12-3CB1-4B12-9579-B9670B894EF2}" type="presParOf" srcId="{9C162043-C357-4F01-B631-AA78527C4910}" destId="{0AB51C9D-77D0-4C0C-B0DA-C99437D9064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2D7148-1924-4756-AC38-6301698BA71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AAA4667-D608-43AF-8B3A-42F0BFC4F8E3}">
      <dgm:prSet phldrT="[Texto]"/>
      <dgm:spPr/>
      <dgm:t>
        <a:bodyPr/>
        <a:lstStyle/>
        <a:p>
          <a:r>
            <a:rPr lang="pt-BR" dirty="0"/>
            <a:t>SWOT</a:t>
          </a:r>
        </a:p>
        <a:p>
          <a:r>
            <a:rPr lang="pt-BR" dirty="0"/>
            <a:t>Pessoal</a:t>
          </a:r>
        </a:p>
      </dgm:t>
    </dgm:pt>
    <dgm:pt modelId="{775B6FB9-92B0-49F0-A5A1-1C10B851B965}" type="parTrans" cxnId="{EB37FC25-07CD-4EE9-A4C0-2B4A454EF4C8}">
      <dgm:prSet/>
      <dgm:spPr/>
      <dgm:t>
        <a:bodyPr/>
        <a:lstStyle/>
        <a:p>
          <a:endParaRPr lang="pt-BR"/>
        </a:p>
      </dgm:t>
    </dgm:pt>
    <dgm:pt modelId="{A81B27A8-C266-47AF-B6B0-88D33168B062}" type="sibTrans" cxnId="{EB37FC25-07CD-4EE9-A4C0-2B4A454EF4C8}">
      <dgm:prSet/>
      <dgm:spPr/>
      <dgm:t>
        <a:bodyPr/>
        <a:lstStyle/>
        <a:p>
          <a:endParaRPr lang="pt-BR"/>
        </a:p>
      </dgm:t>
    </dgm:pt>
    <dgm:pt modelId="{9F98BFC8-CA9A-47B8-A62F-2C823E18E35C}">
      <dgm:prSet phldrT="[Texto]"/>
      <dgm:spPr/>
      <dgm:t>
        <a:bodyPr/>
        <a:lstStyle/>
        <a:p>
          <a:endParaRPr lang="pt-BR" dirty="0"/>
        </a:p>
        <a:p>
          <a:endParaRPr lang="pt-BR" dirty="0"/>
        </a:p>
        <a:p>
          <a:endParaRPr lang="pt-BR" dirty="0"/>
        </a:p>
      </dgm:t>
    </dgm:pt>
    <dgm:pt modelId="{0E6A4316-DF41-48A6-8E40-1ADDBE094B8E}" type="parTrans" cxnId="{DD24B6A1-4780-42F5-B9B8-DC4F62823C4B}">
      <dgm:prSet/>
      <dgm:spPr/>
      <dgm:t>
        <a:bodyPr/>
        <a:lstStyle/>
        <a:p>
          <a:endParaRPr lang="pt-BR"/>
        </a:p>
      </dgm:t>
    </dgm:pt>
    <dgm:pt modelId="{50BC990F-66A0-4737-AFD6-D7175E1C23AD}" type="sibTrans" cxnId="{DD24B6A1-4780-42F5-B9B8-DC4F62823C4B}">
      <dgm:prSet/>
      <dgm:spPr/>
      <dgm:t>
        <a:bodyPr/>
        <a:lstStyle/>
        <a:p>
          <a:endParaRPr lang="pt-BR"/>
        </a:p>
      </dgm:t>
    </dgm:pt>
    <dgm:pt modelId="{0EFADF2F-DAE1-4FBC-AC0D-C19211E0AF2E}">
      <dgm:prSet phldrT="[Texto]"/>
      <dgm:spPr/>
      <dgm:t>
        <a:bodyPr/>
        <a:lstStyle/>
        <a:p>
          <a:endParaRPr lang="pt-BR" dirty="0"/>
        </a:p>
        <a:p>
          <a:endParaRPr lang="pt-BR" dirty="0"/>
        </a:p>
        <a:p>
          <a:endParaRPr lang="pt-BR" dirty="0"/>
        </a:p>
      </dgm:t>
    </dgm:pt>
    <dgm:pt modelId="{DBCD6F5A-6884-4E57-B11F-9D12F3ED906F}" type="parTrans" cxnId="{D9615FED-B388-4D52-907B-3C5F05C0D705}">
      <dgm:prSet/>
      <dgm:spPr/>
      <dgm:t>
        <a:bodyPr/>
        <a:lstStyle/>
        <a:p>
          <a:endParaRPr lang="pt-BR"/>
        </a:p>
      </dgm:t>
    </dgm:pt>
    <dgm:pt modelId="{D5A03D92-ABD7-4EF0-8DAE-1302A910E38E}" type="sibTrans" cxnId="{D9615FED-B388-4D52-907B-3C5F05C0D705}">
      <dgm:prSet/>
      <dgm:spPr/>
      <dgm:t>
        <a:bodyPr/>
        <a:lstStyle/>
        <a:p>
          <a:endParaRPr lang="pt-BR"/>
        </a:p>
      </dgm:t>
    </dgm:pt>
    <dgm:pt modelId="{526E5853-3FFF-4B7A-823B-BB2129F62126}">
      <dgm:prSet phldrT="[Texto]"/>
      <dgm:spPr/>
      <dgm:t>
        <a:bodyPr/>
        <a:lstStyle/>
        <a:p>
          <a:endParaRPr lang="pt-BR" dirty="0"/>
        </a:p>
        <a:p>
          <a:endParaRPr lang="pt-BR" dirty="0"/>
        </a:p>
        <a:p>
          <a:endParaRPr lang="pt-BR" dirty="0"/>
        </a:p>
      </dgm:t>
    </dgm:pt>
    <dgm:pt modelId="{C82D2A2A-B828-4F25-B126-F79868D0B427}" type="parTrans" cxnId="{46B31602-D270-4BF0-ABF0-24ED730212C3}">
      <dgm:prSet/>
      <dgm:spPr/>
      <dgm:t>
        <a:bodyPr/>
        <a:lstStyle/>
        <a:p>
          <a:endParaRPr lang="pt-BR"/>
        </a:p>
      </dgm:t>
    </dgm:pt>
    <dgm:pt modelId="{25EF8B06-D2D0-49FF-9D29-544F2B43054F}" type="sibTrans" cxnId="{46B31602-D270-4BF0-ABF0-24ED730212C3}">
      <dgm:prSet/>
      <dgm:spPr/>
      <dgm:t>
        <a:bodyPr/>
        <a:lstStyle/>
        <a:p>
          <a:endParaRPr lang="pt-BR"/>
        </a:p>
      </dgm:t>
    </dgm:pt>
    <dgm:pt modelId="{5AB44EEE-DA0B-4D9B-9979-3C1D69683163}">
      <dgm:prSet phldrT="[Texto]"/>
      <dgm:spPr/>
      <dgm:t>
        <a:bodyPr/>
        <a:lstStyle/>
        <a:p>
          <a:endParaRPr lang="pt-BR" dirty="0"/>
        </a:p>
        <a:p>
          <a:endParaRPr lang="pt-BR" dirty="0"/>
        </a:p>
        <a:p>
          <a:endParaRPr lang="pt-BR" dirty="0"/>
        </a:p>
      </dgm:t>
    </dgm:pt>
    <dgm:pt modelId="{76241DCD-3DAA-4E87-A531-BC50C374B479}" type="parTrans" cxnId="{0E6B78DA-6EF5-450F-B891-B1A930C16222}">
      <dgm:prSet/>
      <dgm:spPr/>
      <dgm:t>
        <a:bodyPr/>
        <a:lstStyle/>
        <a:p>
          <a:endParaRPr lang="pt-BR"/>
        </a:p>
      </dgm:t>
    </dgm:pt>
    <dgm:pt modelId="{A3855927-9B98-45C7-99DE-3BEE4922FF7F}" type="sibTrans" cxnId="{0E6B78DA-6EF5-450F-B891-B1A930C16222}">
      <dgm:prSet/>
      <dgm:spPr/>
      <dgm:t>
        <a:bodyPr/>
        <a:lstStyle/>
        <a:p>
          <a:endParaRPr lang="pt-BR"/>
        </a:p>
      </dgm:t>
    </dgm:pt>
    <dgm:pt modelId="{0BB3CEC8-C4B4-4DED-B092-C930074EEF16}" type="pres">
      <dgm:prSet presAssocID="{3A2D7148-1924-4756-AC38-6301698BA71E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D8EADCC-CB4A-4B11-B7B0-4DCF42A32392}" type="pres">
      <dgm:prSet presAssocID="{3A2D7148-1924-4756-AC38-6301698BA71E}" presName="matrix" presStyleCnt="0"/>
      <dgm:spPr/>
    </dgm:pt>
    <dgm:pt modelId="{AC228824-EE90-4822-9381-A8D672599118}" type="pres">
      <dgm:prSet presAssocID="{3A2D7148-1924-4756-AC38-6301698BA71E}" presName="tile1" presStyleLbl="node1" presStyleIdx="0" presStyleCnt="4"/>
      <dgm:spPr/>
    </dgm:pt>
    <dgm:pt modelId="{F350AC84-DBF6-40C3-9502-F6F43EE284C2}" type="pres">
      <dgm:prSet presAssocID="{3A2D7148-1924-4756-AC38-6301698BA71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F93A0C9-A01B-4CF9-BF05-89D5EB0C8C26}" type="pres">
      <dgm:prSet presAssocID="{3A2D7148-1924-4756-AC38-6301698BA71E}" presName="tile2" presStyleLbl="node1" presStyleIdx="1" presStyleCnt="4"/>
      <dgm:spPr/>
    </dgm:pt>
    <dgm:pt modelId="{9432F705-11D0-4E75-8471-4517264AFCAF}" type="pres">
      <dgm:prSet presAssocID="{3A2D7148-1924-4756-AC38-6301698BA71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D08AB4BE-BA99-496E-BBD0-811EEAD0547A}" type="pres">
      <dgm:prSet presAssocID="{3A2D7148-1924-4756-AC38-6301698BA71E}" presName="tile3" presStyleLbl="node1" presStyleIdx="2" presStyleCnt="4"/>
      <dgm:spPr/>
    </dgm:pt>
    <dgm:pt modelId="{B03A005C-4460-4A03-A415-14ED8602B375}" type="pres">
      <dgm:prSet presAssocID="{3A2D7148-1924-4756-AC38-6301698BA71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E6AC257-0B23-4E65-A63A-E578BF04C859}" type="pres">
      <dgm:prSet presAssocID="{3A2D7148-1924-4756-AC38-6301698BA71E}" presName="tile4" presStyleLbl="node1" presStyleIdx="3" presStyleCnt="4"/>
      <dgm:spPr/>
    </dgm:pt>
    <dgm:pt modelId="{8534EC8A-FBB4-47ED-929D-C4FC11BA2C57}" type="pres">
      <dgm:prSet presAssocID="{3A2D7148-1924-4756-AC38-6301698BA71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8AE333D-6FB4-4228-8CE0-DEB0788B2167}" type="pres">
      <dgm:prSet presAssocID="{3A2D7148-1924-4756-AC38-6301698BA71E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6B31602-D270-4BF0-ABF0-24ED730212C3}" srcId="{9AAA4667-D608-43AF-8B3A-42F0BFC4F8E3}" destId="{526E5853-3FFF-4B7A-823B-BB2129F62126}" srcOrd="2" destOrd="0" parTransId="{C82D2A2A-B828-4F25-B126-F79868D0B427}" sibTransId="{25EF8B06-D2D0-49FF-9D29-544F2B43054F}"/>
    <dgm:cxn modelId="{32E9CD02-358A-461C-85CD-054B15943CA9}" type="presOf" srcId="{5AB44EEE-DA0B-4D9B-9979-3C1D69683163}" destId="{6E6AC257-0B23-4E65-A63A-E578BF04C859}" srcOrd="0" destOrd="0" presId="urn:microsoft.com/office/officeart/2005/8/layout/matrix1"/>
    <dgm:cxn modelId="{1C6E4108-AEDF-4BE1-8525-EB12789D0917}" type="presOf" srcId="{9F98BFC8-CA9A-47B8-A62F-2C823E18E35C}" destId="{F350AC84-DBF6-40C3-9502-F6F43EE284C2}" srcOrd="1" destOrd="0" presId="urn:microsoft.com/office/officeart/2005/8/layout/matrix1"/>
    <dgm:cxn modelId="{EB37FC25-07CD-4EE9-A4C0-2B4A454EF4C8}" srcId="{3A2D7148-1924-4756-AC38-6301698BA71E}" destId="{9AAA4667-D608-43AF-8B3A-42F0BFC4F8E3}" srcOrd="0" destOrd="0" parTransId="{775B6FB9-92B0-49F0-A5A1-1C10B851B965}" sibTransId="{A81B27A8-C266-47AF-B6B0-88D33168B062}"/>
    <dgm:cxn modelId="{CF660142-F56B-433A-B30D-D9C75D7F8598}" type="presOf" srcId="{0EFADF2F-DAE1-4FBC-AC0D-C19211E0AF2E}" destId="{0F93A0C9-A01B-4CF9-BF05-89D5EB0C8C26}" srcOrd="0" destOrd="0" presId="urn:microsoft.com/office/officeart/2005/8/layout/matrix1"/>
    <dgm:cxn modelId="{F6EC376E-FD92-4FA8-B22A-E099D9E433B9}" type="presOf" srcId="{9F98BFC8-CA9A-47B8-A62F-2C823E18E35C}" destId="{AC228824-EE90-4822-9381-A8D672599118}" srcOrd="0" destOrd="0" presId="urn:microsoft.com/office/officeart/2005/8/layout/matrix1"/>
    <dgm:cxn modelId="{AFD91296-F1E8-4071-9058-C7E8D5BD8397}" type="presOf" srcId="{526E5853-3FFF-4B7A-823B-BB2129F62126}" destId="{D08AB4BE-BA99-496E-BBD0-811EEAD0547A}" srcOrd="0" destOrd="0" presId="urn:microsoft.com/office/officeart/2005/8/layout/matrix1"/>
    <dgm:cxn modelId="{DD24B6A1-4780-42F5-B9B8-DC4F62823C4B}" srcId="{9AAA4667-D608-43AF-8B3A-42F0BFC4F8E3}" destId="{9F98BFC8-CA9A-47B8-A62F-2C823E18E35C}" srcOrd="0" destOrd="0" parTransId="{0E6A4316-DF41-48A6-8E40-1ADDBE094B8E}" sibTransId="{50BC990F-66A0-4737-AFD6-D7175E1C23AD}"/>
    <dgm:cxn modelId="{8A17B9A2-4EC6-47D7-8A0C-F90EE92BDA44}" type="presOf" srcId="{526E5853-3FFF-4B7A-823B-BB2129F62126}" destId="{B03A005C-4460-4A03-A415-14ED8602B375}" srcOrd="1" destOrd="0" presId="urn:microsoft.com/office/officeart/2005/8/layout/matrix1"/>
    <dgm:cxn modelId="{90A8E6AF-E215-4017-BA7D-58F773E90BBD}" type="presOf" srcId="{0EFADF2F-DAE1-4FBC-AC0D-C19211E0AF2E}" destId="{9432F705-11D0-4E75-8471-4517264AFCAF}" srcOrd="1" destOrd="0" presId="urn:microsoft.com/office/officeart/2005/8/layout/matrix1"/>
    <dgm:cxn modelId="{0E6B78DA-6EF5-450F-B891-B1A930C16222}" srcId="{9AAA4667-D608-43AF-8B3A-42F0BFC4F8E3}" destId="{5AB44EEE-DA0B-4D9B-9979-3C1D69683163}" srcOrd="3" destOrd="0" parTransId="{76241DCD-3DAA-4E87-A531-BC50C374B479}" sibTransId="{A3855927-9B98-45C7-99DE-3BEE4922FF7F}"/>
    <dgm:cxn modelId="{FE1021E8-5B81-448E-BCA7-850037F29B01}" type="presOf" srcId="{9AAA4667-D608-43AF-8B3A-42F0BFC4F8E3}" destId="{D8AE333D-6FB4-4228-8CE0-DEB0788B2167}" srcOrd="0" destOrd="0" presId="urn:microsoft.com/office/officeart/2005/8/layout/matrix1"/>
    <dgm:cxn modelId="{BFB8EBEB-3B4E-41CD-8646-C7D634C6C7AA}" type="presOf" srcId="{3A2D7148-1924-4756-AC38-6301698BA71E}" destId="{0BB3CEC8-C4B4-4DED-B092-C930074EEF16}" srcOrd="0" destOrd="0" presId="urn:microsoft.com/office/officeart/2005/8/layout/matrix1"/>
    <dgm:cxn modelId="{D9615FED-B388-4D52-907B-3C5F05C0D705}" srcId="{9AAA4667-D608-43AF-8B3A-42F0BFC4F8E3}" destId="{0EFADF2F-DAE1-4FBC-AC0D-C19211E0AF2E}" srcOrd="1" destOrd="0" parTransId="{DBCD6F5A-6884-4E57-B11F-9D12F3ED906F}" sibTransId="{D5A03D92-ABD7-4EF0-8DAE-1302A910E38E}"/>
    <dgm:cxn modelId="{A46630F4-FD71-4D78-BC33-77CBE88EB929}" type="presOf" srcId="{5AB44EEE-DA0B-4D9B-9979-3C1D69683163}" destId="{8534EC8A-FBB4-47ED-929D-C4FC11BA2C57}" srcOrd="1" destOrd="0" presId="urn:microsoft.com/office/officeart/2005/8/layout/matrix1"/>
    <dgm:cxn modelId="{5D5F1685-CAD9-45B5-A0C9-822D6621847D}" type="presParOf" srcId="{0BB3CEC8-C4B4-4DED-B092-C930074EEF16}" destId="{9D8EADCC-CB4A-4B11-B7B0-4DCF42A32392}" srcOrd="0" destOrd="0" presId="urn:microsoft.com/office/officeart/2005/8/layout/matrix1"/>
    <dgm:cxn modelId="{F8541D33-F3C3-4185-A950-60714E92842C}" type="presParOf" srcId="{9D8EADCC-CB4A-4B11-B7B0-4DCF42A32392}" destId="{AC228824-EE90-4822-9381-A8D672599118}" srcOrd="0" destOrd="0" presId="urn:microsoft.com/office/officeart/2005/8/layout/matrix1"/>
    <dgm:cxn modelId="{C8A598F2-F253-4812-BACE-7929AE53D414}" type="presParOf" srcId="{9D8EADCC-CB4A-4B11-B7B0-4DCF42A32392}" destId="{F350AC84-DBF6-40C3-9502-F6F43EE284C2}" srcOrd="1" destOrd="0" presId="urn:microsoft.com/office/officeart/2005/8/layout/matrix1"/>
    <dgm:cxn modelId="{0F5FAC1B-312B-4AD0-9737-8A6675E7A86D}" type="presParOf" srcId="{9D8EADCC-CB4A-4B11-B7B0-4DCF42A32392}" destId="{0F93A0C9-A01B-4CF9-BF05-89D5EB0C8C26}" srcOrd="2" destOrd="0" presId="urn:microsoft.com/office/officeart/2005/8/layout/matrix1"/>
    <dgm:cxn modelId="{8D2F745A-8560-4E6D-BE6A-5CA5E4111F26}" type="presParOf" srcId="{9D8EADCC-CB4A-4B11-B7B0-4DCF42A32392}" destId="{9432F705-11D0-4E75-8471-4517264AFCAF}" srcOrd="3" destOrd="0" presId="urn:microsoft.com/office/officeart/2005/8/layout/matrix1"/>
    <dgm:cxn modelId="{BBF259F6-7032-45E5-AF40-093A7D55C42B}" type="presParOf" srcId="{9D8EADCC-CB4A-4B11-B7B0-4DCF42A32392}" destId="{D08AB4BE-BA99-496E-BBD0-811EEAD0547A}" srcOrd="4" destOrd="0" presId="urn:microsoft.com/office/officeart/2005/8/layout/matrix1"/>
    <dgm:cxn modelId="{BBDF1512-BDB9-4D7D-8B8F-5DB763A6923C}" type="presParOf" srcId="{9D8EADCC-CB4A-4B11-B7B0-4DCF42A32392}" destId="{B03A005C-4460-4A03-A415-14ED8602B375}" srcOrd="5" destOrd="0" presId="urn:microsoft.com/office/officeart/2005/8/layout/matrix1"/>
    <dgm:cxn modelId="{354B8B41-C584-49E3-A156-C17F8C42FC3E}" type="presParOf" srcId="{9D8EADCC-CB4A-4B11-B7B0-4DCF42A32392}" destId="{6E6AC257-0B23-4E65-A63A-E578BF04C859}" srcOrd="6" destOrd="0" presId="urn:microsoft.com/office/officeart/2005/8/layout/matrix1"/>
    <dgm:cxn modelId="{EC3B5A7C-4633-4047-B797-899BB8B30702}" type="presParOf" srcId="{9D8EADCC-CB4A-4B11-B7B0-4DCF42A32392}" destId="{8534EC8A-FBB4-47ED-929D-C4FC11BA2C57}" srcOrd="7" destOrd="0" presId="urn:microsoft.com/office/officeart/2005/8/layout/matrix1"/>
    <dgm:cxn modelId="{454758C2-CFD3-4F34-AD7B-D31502264B9E}" type="presParOf" srcId="{0BB3CEC8-C4B4-4DED-B092-C930074EEF16}" destId="{D8AE333D-6FB4-4228-8CE0-DEB0788B216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731CD-33FB-4B73-95D8-9194C14184B7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77EDBE8-00B7-46EA-99C2-C417F7237773}">
      <dgm:prSet phldrT="[Texto]"/>
      <dgm:spPr/>
      <dgm:t>
        <a:bodyPr/>
        <a:lstStyle/>
        <a:p>
          <a:r>
            <a:rPr lang="pt-BR" dirty="0"/>
            <a:t>Apoio</a:t>
          </a:r>
        </a:p>
      </dgm:t>
    </dgm:pt>
    <dgm:pt modelId="{1CAE35D3-3625-4061-8500-35E2B0AF65A0}" type="parTrans" cxnId="{75C0402D-D3C1-40A7-A932-647FAE6A96C1}">
      <dgm:prSet/>
      <dgm:spPr/>
      <dgm:t>
        <a:bodyPr/>
        <a:lstStyle/>
        <a:p>
          <a:endParaRPr lang="pt-BR"/>
        </a:p>
      </dgm:t>
    </dgm:pt>
    <dgm:pt modelId="{E66DB348-F278-4942-9134-0D7959402069}" type="sibTrans" cxnId="{75C0402D-D3C1-40A7-A932-647FAE6A96C1}">
      <dgm:prSet/>
      <dgm:spPr/>
      <dgm:t>
        <a:bodyPr/>
        <a:lstStyle/>
        <a:p>
          <a:endParaRPr lang="pt-BR"/>
        </a:p>
      </dgm:t>
    </dgm:pt>
    <dgm:pt modelId="{74F0934C-B9FB-4C14-9684-372C3347BC26}">
      <dgm:prSet phldrT="[Texto]"/>
      <dgm:spPr/>
      <dgm:t>
        <a:bodyPr/>
        <a:lstStyle/>
        <a:p>
          <a:r>
            <a:rPr lang="pt-BR" dirty="0"/>
            <a:t> Liderado confortável no desempenho do trabalho, mas ainda necessita supervisão</a:t>
          </a:r>
        </a:p>
      </dgm:t>
    </dgm:pt>
    <dgm:pt modelId="{0EFADAC3-5557-41A2-8685-D053A584D172}" type="parTrans" cxnId="{1B7CC544-7F50-40F1-B15F-C25C22D70A1F}">
      <dgm:prSet/>
      <dgm:spPr/>
      <dgm:t>
        <a:bodyPr/>
        <a:lstStyle/>
        <a:p>
          <a:endParaRPr lang="pt-BR"/>
        </a:p>
      </dgm:t>
    </dgm:pt>
    <dgm:pt modelId="{E63DDEBB-B679-4AEA-B41A-CD86C95315C6}" type="sibTrans" cxnId="{1B7CC544-7F50-40F1-B15F-C25C22D70A1F}">
      <dgm:prSet/>
      <dgm:spPr/>
      <dgm:t>
        <a:bodyPr/>
        <a:lstStyle/>
        <a:p>
          <a:endParaRPr lang="pt-BR"/>
        </a:p>
      </dgm:t>
    </dgm:pt>
    <dgm:pt modelId="{5DBD5B89-B86B-4199-AEBF-6218BFD60969}">
      <dgm:prSet phldrT="[Texto]"/>
      <dgm:spPr/>
      <dgm:t>
        <a:bodyPr/>
        <a:lstStyle/>
        <a:p>
          <a:r>
            <a:rPr lang="pt-BR" dirty="0"/>
            <a:t>Delegação</a:t>
          </a:r>
        </a:p>
      </dgm:t>
    </dgm:pt>
    <dgm:pt modelId="{C8CC33DB-4947-445C-B320-E5E304980689}" type="parTrans" cxnId="{3D32E0B9-3393-44B5-A552-098A3F96A3BC}">
      <dgm:prSet/>
      <dgm:spPr/>
      <dgm:t>
        <a:bodyPr/>
        <a:lstStyle/>
        <a:p>
          <a:endParaRPr lang="pt-BR"/>
        </a:p>
      </dgm:t>
    </dgm:pt>
    <dgm:pt modelId="{BE39FD05-7272-448E-BDB9-84E858474186}" type="sibTrans" cxnId="{3D32E0B9-3393-44B5-A552-098A3F96A3BC}">
      <dgm:prSet/>
      <dgm:spPr/>
      <dgm:t>
        <a:bodyPr/>
        <a:lstStyle/>
        <a:p>
          <a:endParaRPr lang="pt-BR"/>
        </a:p>
      </dgm:t>
    </dgm:pt>
    <dgm:pt modelId="{B411A022-D87D-4DEB-8D10-4748789128DD}">
      <dgm:prSet phldrT="[Texto]" custT="1"/>
      <dgm:spPr/>
      <dgm:t>
        <a:bodyPr/>
        <a:lstStyle/>
        <a:p>
          <a:r>
            <a:rPr lang="pt-BR" sz="1050" dirty="0"/>
            <a:t> Liderado competente no trabalho, domina o que faz, toma decisões, assume a responsabilidade pelo que faz.</a:t>
          </a:r>
        </a:p>
      </dgm:t>
    </dgm:pt>
    <dgm:pt modelId="{5C0F13D5-7A05-4481-94F8-3DC525A831DB}" type="parTrans" cxnId="{91268A06-4705-4ACD-983C-CA7B8196330C}">
      <dgm:prSet/>
      <dgm:spPr/>
      <dgm:t>
        <a:bodyPr/>
        <a:lstStyle/>
        <a:p>
          <a:endParaRPr lang="pt-BR"/>
        </a:p>
      </dgm:t>
    </dgm:pt>
    <dgm:pt modelId="{F3BC8D50-63CC-4D07-9D24-469813423B28}" type="sibTrans" cxnId="{91268A06-4705-4ACD-983C-CA7B8196330C}">
      <dgm:prSet/>
      <dgm:spPr/>
      <dgm:t>
        <a:bodyPr/>
        <a:lstStyle/>
        <a:p>
          <a:endParaRPr lang="pt-BR"/>
        </a:p>
      </dgm:t>
    </dgm:pt>
    <dgm:pt modelId="{19652560-8A97-444D-83B9-7DF5962EB7F1}">
      <dgm:prSet phldrT="[Texto]"/>
      <dgm:spPr/>
      <dgm:t>
        <a:bodyPr/>
        <a:lstStyle/>
        <a:p>
          <a:r>
            <a:rPr lang="pt-BR" dirty="0"/>
            <a:t>Direção</a:t>
          </a:r>
        </a:p>
      </dgm:t>
    </dgm:pt>
    <dgm:pt modelId="{AB0C825F-7CCF-4756-AE10-1DE41938A194}" type="parTrans" cxnId="{5F8F96A8-EB18-43B3-A3BA-BA5FE7576DB8}">
      <dgm:prSet/>
      <dgm:spPr/>
      <dgm:t>
        <a:bodyPr/>
        <a:lstStyle/>
        <a:p>
          <a:endParaRPr lang="pt-BR"/>
        </a:p>
      </dgm:t>
    </dgm:pt>
    <dgm:pt modelId="{3F0C1A4A-C5DB-42B7-91E6-BD1B3D7390E3}" type="sibTrans" cxnId="{5F8F96A8-EB18-43B3-A3BA-BA5FE7576DB8}">
      <dgm:prSet/>
      <dgm:spPr/>
      <dgm:t>
        <a:bodyPr/>
        <a:lstStyle/>
        <a:p>
          <a:endParaRPr lang="pt-BR"/>
        </a:p>
      </dgm:t>
    </dgm:pt>
    <dgm:pt modelId="{B71FA607-7EDC-4C7C-8334-C1E7622EE352}">
      <dgm:prSet phldrT="[Texto]"/>
      <dgm:spPr/>
      <dgm:t>
        <a:bodyPr/>
        <a:lstStyle/>
        <a:p>
          <a:r>
            <a:rPr lang="pt-BR" dirty="0"/>
            <a:t> Liderado ainda está apreendendo, inseguro, não competente</a:t>
          </a:r>
        </a:p>
      </dgm:t>
    </dgm:pt>
    <dgm:pt modelId="{E5900666-7B04-43AD-A7BB-7C261F518741}" type="parTrans" cxnId="{50868127-CC9C-4436-A769-800542BBAC0C}">
      <dgm:prSet/>
      <dgm:spPr/>
      <dgm:t>
        <a:bodyPr/>
        <a:lstStyle/>
        <a:p>
          <a:endParaRPr lang="pt-BR"/>
        </a:p>
      </dgm:t>
    </dgm:pt>
    <dgm:pt modelId="{A16E6A31-D0C3-4D3F-8682-B18205BFFD71}" type="sibTrans" cxnId="{50868127-CC9C-4436-A769-800542BBAC0C}">
      <dgm:prSet/>
      <dgm:spPr/>
      <dgm:t>
        <a:bodyPr/>
        <a:lstStyle/>
        <a:p>
          <a:endParaRPr lang="pt-BR"/>
        </a:p>
      </dgm:t>
    </dgm:pt>
    <dgm:pt modelId="{2347A0A8-6EDB-4866-A41E-664D4BFCAF06}">
      <dgm:prSet phldrT="[Texto]"/>
      <dgm:spPr/>
      <dgm:t>
        <a:bodyPr/>
        <a:lstStyle/>
        <a:p>
          <a:r>
            <a:rPr lang="pt-BR" dirty="0"/>
            <a:t>Orientação</a:t>
          </a:r>
        </a:p>
      </dgm:t>
    </dgm:pt>
    <dgm:pt modelId="{FB1C97F0-E184-4223-9EB4-A33CCC9E8449}" type="parTrans" cxnId="{9CE84878-524A-453C-ACEE-BC3616158B33}">
      <dgm:prSet/>
      <dgm:spPr/>
      <dgm:t>
        <a:bodyPr/>
        <a:lstStyle/>
        <a:p>
          <a:endParaRPr lang="pt-BR"/>
        </a:p>
      </dgm:t>
    </dgm:pt>
    <dgm:pt modelId="{3E604ACB-1191-422D-92A1-DB6B9FD7E59D}" type="sibTrans" cxnId="{9CE84878-524A-453C-ACEE-BC3616158B33}">
      <dgm:prSet/>
      <dgm:spPr/>
      <dgm:t>
        <a:bodyPr/>
        <a:lstStyle/>
        <a:p>
          <a:endParaRPr lang="pt-BR"/>
        </a:p>
      </dgm:t>
    </dgm:pt>
    <dgm:pt modelId="{BB6D821D-BD84-4741-8199-4550D1185BB0}">
      <dgm:prSet phldrT="[Texto]"/>
      <dgm:spPr/>
      <dgm:t>
        <a:bodyPr/>
        <a:lstStyle/>
        <a:p>
          <a:r>
            <a:rPr lang="pt-BR" dirty="0"/>
            <a:t> Liderado ainda não está totalmente confiante em suas habilidades</a:t>
          </a:r>
        </a:p>
      </dgm:t>
    </dgm:pt>
    <dgm:pt modelId="{D8DA4C99-3694-431D-9D0E-6E1ABC8166ED}" type="parTrans" cxnId="{EE30C26C-1CCD-4BBE-BE1D-1DD472BE08A1}">
      <dgm:prSet/>
      <dgm:spPr/>
      <dgm:t>
        <a:bodyPr/>
        <a:lstStyle/>
        <a:p>
          <a:endParaRPr lang="pt-BR"/>
        </a:p>
      </dgm:t>
    </dgm:pt>
    <dgm:pt modelId="{7D200AF8-42D9-434F-B4D5-5DE3AFAFE312}" type="sibTrans" cxnId="{EE30C26C-1CCD-4BBE-BE1D-1DD472BE08A1}">
      <dgm:prSet/>
      <dgm:spPr/>
      <dgm:t>
        <a:bodyPr/>
        <a:lstStyle/>
        <a:p>
          <a:endParaRPr lang="pt-BR"/>
        </a:p>
      </dgm:t>
    </dgm:pt>
    <dgm:pt modelId="{0D274452-0891-44DE-92E8-6A4205230449}">
      <dgm:prSet phldrT="[Texto]"/>
      <dgm:spPr/>
      <dgm:t>
        <a:bodyPr/>
        <a:lstStyle/>
        <a:p>
          <a:endParaRPr lang="pt-BR" dirty="0"/>
        </a:p>
      </dgm:t>
    </dgm:pt>
    <dgm:pt modelId="{4EE416DD-3AEA-41F4-8DE4-11C17EEA878E}" type="parTrans" cxnId="{3ABBFEBC-B8AB-423B-BFF9-04561C7FD43E}">
      <dgm:prSet/>
      <dgm:spPr/>
      <dgm:t>
        <a:bodyPr/>
        <a:lstStyle/>
        <a:p>
          <a:endParaRPr lang="pt-BR"/>
        </a:p>
      </dgm:t>
    </dgm:pt>
    <dgm:pt modelId="{4563DCE9-1DA3-4551-8A1F-2452EA826278}" type="sibTrans" cxnId="{3ABBFEBC-B8AB-423B-BFF9-04561C7FD43E}">
      <dgm:prSet/>
      <dgm:spPr/>
      <dgm:t>
        <a:bodyPr/>
        <a:lstStyle/>
        <a:p>
          <a:endParaRPr lang="pt-BR"/>
        </a:p>
      </dgm:t>
    </dgm:pt>
    <dgm:pt modelId="{B3E69579-8610-4944-8E7E-60CD20675DAB}">
      <dgm:prSet phldrT="[Texto]"/>
      <dgm:spPr/>
      <dgm:t>
        <a:bodyPr/>
        <a:lstStyle/>
        <a:p>
          <a:endParaRPr lang="pt-BR" dirty="0"/>
        </a:p>
      </dgm:t>
    </dgm:pt>
    <dgm:pt modelId="{D01694E6-7723-4642-9188-68DD1D949C62}" type="parTrans" cxnId="{1DDC448A-89DE-4BEB-9DE7-143EE4D49E17}">
      <dgm:prSet/>
      <dgm:spPr/>
      <dgm:t>
        <a:bodyPr/>
        <a:lstStyle/>
        <a:p>
          <a:endParaRPr lang="pt-BR"/>
        </a:p>
      </dgm:t>
    </dgm:pt>
    <dgm:pt modelId="{B45C99AA-B55E-44A1-B0D7-A0B114795F79}" type="sibTrans" cxnId="{1DDC448A-89DE-4BEB-9DE7-143EE4D49E17}">
      <dgm:prSet/>
      <dgm:spPr/>
      <dgm:t>
        <a:bodyPr/>
        <a:lstStyle/>
        <a:p>
          <a:endParaRPr lang="pt-BR"/>
        </a:p>
      </dgm:t>
    </dgm:pt>
    <dgm:pt modelId="{46A0EA39-9354-4637-9868-525F75F6CC61}" type="pres">
      <dgm:prSet presAssocID="{3A7731CD-33FB-4B73-95D8-9194C14184B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C8492B8-B420-4770-A4AB-C05A6523201E}" type="pres">
      <dgm:prSet presAssocID="{3A7731CD-33FB-4B73-95D8-9194C14184B7}" presName="children" presStyleCnt="0"/>
      <dgm:spPr/>
    </dgm:pt>
    <dgm:pt modelId="{989F43E1-6832-4F30-BA92-4811AB780139}" type="pres">
      <dgm:prSet presAssocID="{3A7731CD-33FB-4B73-95D8-9194C14184B7}" presName="child1group" presStyleCnt="0"/>
      <dgm:spPr/>
    </dgm:pt>
    <dgm:pt modelId="{EE8E65EB-78B1-42D2-ACD8-DB114A5B2E14}" type="pres">
      <dgm:prSet presAssocID="{3A7731CD-33FB-4B73-95D8-9194C14184B7}" presName="child1" presStyleLbl="bgAcc1" presStyleIdx="0" presStyleCnt="4"/>
      <dgm:spPr/>
    </dgm:pt>
    <dgm:pt modelId="{C4A6656A-E838-4FF8-934B-8320E0AD7EB0}" type="pres">
      <dgm:prSet presAssocID="{3A7731CD-33FB-4B73-95D8-9194C14184B7}" presName="child1Text" presStyleLbl="bgAcc1" presStyleIdx="0" presStyleCnt="4">
        <dgm:presLayoutVars>
          <dgm:bulletEnabled val="1"/>
        </dgm:presLayoutVars>
      </dgm:prSet>
      <dgm:spPr/>
    </dgm:pt>
    <dgm:pt modelId="{DC4FC7AE-2EBD-4709-8737-ADFF607FE369}" type="pres">
      <dgm:prSet presAssocID="{3A7731CD-33FB-4B73-95D8-9194C14184B7}" presName="child2group" presStyleCnt="0"/>
      <dgm:spPr/>
    </dgm:pt>
    <dgm:pt modelId="{5FA68E18-BC5B-4B02-9EA6-9751473A98DB}" type="pres">
      <dgm:prSet presAssocID="{3A7731CD-33FB-4B73-95D8-9194C14184B7}" presName="child2" presStyleLbl="bgAcc1" presStyleIdx="1" presStyleCnt="4" custLinFactNeighborX="4170"/>
      <dgm:spPr/>
    </dgm:pt>
    <dgm:pt modelId="{BDAF6539-9401-48B1-BDCB-3C3DCB748C10}" type="pres">
      <dgm:prSet presAssocID="{3A7731CD-33FB-4B73-95D8-9194C14184B7}" presName="child2Text" presStyleLbl="bgAcc1" presStyleIdx="1" presStyleCnt="4">
        <dgm:presLayoutVars>
          <dgm:bulletEnabled val="1"/>
        </dgm:presLayoutVars>
      </dgm:prSet>
      <dgm:spPr/>
    </dgm:pt>
    <dgm:pt modelId="{E15CCE65-19ED-48EC-99E6-85032E57FBB4}" type="pres">
      <dgm:prSet presAssocID="{3A7731CD-33FB-4B73-95D8-9194C14184B7}" presName="child3group" presStyleCnt="0"/>
      <dgm:spPr/>
    </dgm:pt>
    <dgm:pt modelId="{CB267179-6E0C-47DC-B00C-B4A767E48D8A}" type="pres">
      <dgm:prSet presAssocID="{3A7731CD-33FB-4B73-95D8-9194C14184B7}" presName="child3" presStyleLbl="bgAcc1" presStyleIdx="2" presStyleCnt="4" custLinFactNeighborX="6672"/>
      <dgm:spPr/>
    </dgm:pt>
    <dgm:pt modelId="{9DD520EC-0D54-4747-82BC-8C7D4E6753B2}" type="pres">
      <dgm:prSet presAssocID="{3A7731CD-33FB-4B73-95D8-9194C14184B7}" presName="child3Text" presStyleLbl="bgAcc1" presStyleIdx="2" presStyleCnt="4">
        <dgm:presLayoutVars>
          <dgm:bulletEnabled val="1"/>
        </dgm:presLayoutVars>
      </dgm:prSet>
      <dgm:spPr/>
    </dgm:pt>
    <dgm:pt modelId="{4E5CE0AA-D825-48F3-880B-548E5104DCCC}" type="pres">
      <dgm:prSet presAssocID="{3A7731CD-33FB-4B73-95D8-9194C14184B7}" presName="child4group" presStyleCnt="0"/>
      <dgm:spPr/>
    </dgm:pt>
    <dgm:pt modelId="{B1C68A23-4AB9-4A89-B3A3-6B87ACDE960E}" type="pres">
      <dgm:prSet presAssocID="{3A7731CD-33FB-4B73-95D8-9194C14184B7}" presName="child4" presStyleLbl="bgAcc1" presStyleIdx="3" presStyleCnt="4"/>
      <dgm:spPr/>
    </dgm:pt>
    <dgm:pt modelId="{6FA468FD-FE5D-4A22-B41D-9238B156AA6E}" type="pres">
      <dgm:prSet presAssocID="{3A7731CD-33FB-4B73-95D8-9194C14184B7}" presName="child4Text" presStyleLbl="bgAcc1" presStyleIdx="3" presStyleCnt="4">
        <dgm:presLayoutVars>
          <dgm:bulletEnabled val="1"/>
        </dgm:presLayoutVars>
      </dgm:prSet>
      <dgm:spPr/>
    </dgm:pt>
    <dgm:pt modelId="{6D22FA7B-A03F-4515-A4CF-9FE454108DD0}" type="pres">
      <dgm:prSet presAssocID="{3A7731CD-33FB-4B73-95D8-9194C14184B7}" presName="childPlaceholder" presStyleCnt="0"/>
      <dgm:spPr/>
    </dgm:pt>
    <dgm:pt modelId="{1F566B43-E2F6-4A42-B8B6-C5E087E2CE8D}" type="pres">
      <dgm:prSet presAssocID="{3A7731CD-33FB-4B73-95D8-9194C14184B7}" presName="circle" presStyleCnt="0"/>
      <dgm:spPr/>
    </dgm:pt>
    <dgm:pt modelId="{F9D6FB87-8086-4697-BEB3-BABC07627C03}" type="pres">
      <dgm:prSet presAssocID="{3A7731CD-33FB-4B73-95D8-9194C14184B7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A2714887-042B-4202-BCFB-3A427266E2F3}" type="pres">
      <dgm:prSet presAssocID="{3A7731CD-33FB-4B73-95D8-9194C14184B7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7D973FD8-6765-4514-AD83-8FD35FC90708}" type="pres">
      <dgm:prSet presAssocID="{3A7731CD-33FB-4B73-95D8-9194C14184B7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D64BBF5-715E-45AD-870D-A3469FC1D08B}" type="pres">
      <dgm:prSet presAssocID="{3A7731CD-33FB-4B73-95D8-9194C14184B7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BE75C56-CD51-4BDF-BD19-A115DC02AD2F}" type="pres">
      <dgm:prSet presAssocID="{3A7731CD-33FB-4B73-95D8-9194C14184B7}" presName="quadrantPlaceholder" presStyleCnt="0"/>
      <dgm:spPr/>
    </dgm:pt>
    <dgm:pt modelId="{6FD136CC-3411-4B6A-A026-36635CDF8CF6}" type="pres">
      <dgm:prSet presAssocID="{3A7731CD-33FB-4B73-95D8-9194C14184B7}" presName="center1" presStyleLbl="fgShp" presStyleIdx="0" presStyleCnt="2"/>
      <dgm:spPr/>
    </dgm:pt>
    <dgm:pt modelId="{83D8A14C-BE13-4791-B09E-9693C782D379}" type="pres">
      <dgm:prSet presAssocID="{3A7731CD-33FB-4B73-95D8-9194C14184B7}" presName="center2" presStyleLbl="fgShp" presStyleIdx="1" presStyleCnt="2"/>
      <dgm:spPr/>
    </dgm:pt>
  </dgm:ptLst>
  <dgm:cxnLst>
    <dgm:cxn modelId="{91268A06-4705-4ACD-983C-CA7B8196330C}" srcId="{5DBD5B89-B86B-4199-AEBF-6218BFD60969}" destId="{B411A022-D87D-4DEB-8D10-4748789128DD}" srcOrd="0" destOrd="0" parTransId="{5C0F13D5-7A05-4481-94F8-3DC525A831DB}" sibTransId="{F3BC8D50-63CC-4D07-9D24-469813423B28}"/>
    <dgm:cxn modelId="{57D58E25-2582-4491-9504-31CC6666D5A8}" type="presOf" srcId="{B3E69579-8610-4944-8E7E-60CD20675DAB}" destId="{6FA468FD-FE5D-4A22-B41D-9238B156AA6E}" srcOrd="1" destOrd="0" presId="urn:microsoft.com/office/officeart/2005/8/layout/cycle4"/>
    <dgm:cxn modelId="{012C5326-F7EF-4B8C-ABC4-BE3C379FACF1}" type="presOf" srcId="{74F0934C-B9FB-4C14-9684-372C3347BC26}" destId="{C4A6656A-E838-4FF8-934B-8320E0AD7EB0}" srcOrd="1" destOrd="0" presId="urn:microsoft.com/office/officeart/2005/8/layout/cycle4"/>
    <dgm:cxn modelId="{50868127-CC9C-4436-A769-800542BBAC0C}" srcId="{19652560-8A97-444D-83B9-7DF5962EB7F1}" destId="{B71FA607-7EDC-4C7C-8334-C1E7622EE352}" srcOrd="1" destOrd="0" parTransId="{E5900666-7B04-43AD-A7BB-7C261F518741}" sibTransId="{A16E6A31-D0C3-4D3F-8682-B18205BFFD71}"/>
    <dgm:cxn modelId="{75C0402D-D3C1-40A7-A932-647FAE6A96C1}" srcId="{3A7731CD-33FB-4B73-95D8-9194C14184B7}" destId="{D77EDBE8-00B7-46EA-99C2-C417F7237773}" srcOrd="0" destOrd="0" parTransId="{1CAE35D3-3625-4061-8500-35E2B0AF65A0}" sibTransId="{E66DB348-F278-4942-9134-0D7959402069}"/>
    <dgm:cxn modelId="{37FE9437-5120-4263-9476-B86462DEEEFC}" type="presOf" srcId="{3A7731CD-33FB-4B73-95D8-9194C14184B7}" destId="{46A0EA39-9354-4637-9868-525F75F6CC61}" srcOrd="0" destOrd="0" presId="urn:microsoft.com/office/officeart/2005/8/layout/cycle4"/>
    <dgm:cxn modelId="{1B7CC544-7F50-40F1-B15F-C25C22D70A1F}" srcId="{D77EDBE8-00B7-46EA-99C2-C417F7237773}" destId="{74F0934C-B9FB-4C14-9684-372C3347BC26}" srcOrd="0" destOrd="0" parTransId="{0EFADAC3-5557-41A2-8685-D053A584D172}" sibTransId="{E63DDEBB-B679-4AEA-B41A-CD86C95315C6}"/>
    <dgm:cxn modelId="{96D69A68-DF98-4D1D-9F37-415246EEDC40}" type="presOf" srcId="{B71FA607-7EDC-4C7C-8334-C1E7622EE352}" destId="{9DD520EC-0D54-4747-82BC-8C7D4E6753B2}" srcOrd="1" destOrd="1" presId="urn:microsoft.com/office/officeart/2005/8/layout/cycle4"/>
    <dgm:cxn modelId="{66B4226C-6493-490F-AC3B-2BE141EC726F}" type="presOf" srcId="{74F0934C-B9FB-4C14-9684-372C3347BC26}" destId="{EE8E65EB-78B1-42D2-ACD8-DB114A5B2E14}" srcOrd="0" destOrd="0" presId="urn:microsoft.com/office/officeart/2005/8/layout/cycle4"/>
    <dgm:cxn modelId="{EE30C26C-1CCD-4BBE-BE1D-1DD472BE08A1}" srcId="{2347A0A8-6EDB-4866-A41E-664D4BFCAF06}" destId="{BB6D821D-BD84-4741-8199-4550D1185BB0}" srcOrd="1" destOrd="0" parTransId="{D8DA4C99-3694-431D-9D0E-6E1ABC8166ED}" sibTransId="{7D200AF8-42D9-434F-B4D5-5DE3AFAFE312}"/>
    <dgm:cxn modelId="{B351866D-0B36-4129-B77F-84053942D69B}" type="presOf" srcId="{BB6D821D-BD84-4741-8199-4550D1185BB0}" destId="{B1C68A23-4AB9-4A89-B3A3-6B87ACDE960E}" srcOrd="0" destOrd="1" presId="urn:microsoft.com/office/officeart/2005/8/layout/cycle4"/>
    <dgm:cxn modelId="{BE175375-45DC-4005-93A2-B90BA567FC34}" type="presOf" srcId="{0D274452-0891-44DE-92E8-6A4205230449}" destId="{CB267179-6E0C-47DC-B00C-B4A767E48D8A}" srcOrd="0" destOrd="0" presId="urn:microsoft.com/office/officeart/2005/8/layout/cycle4"/>
    <dgm:cxn modelId="{9CE84878-524A-453C-ACEE-BC3616158B33}" srcId="{3A7731CD-33FB-4B73-95D8-9194C14184B7}" destId="{2347A0A8-6EDB-4866-A41E-664D4BFCAF06}" srcOrd="3" destOrd="0" parTransId="{FB1C97F0-E184-4223-9EB4-A33CCC9E8449}" sibTransId="{3E604ACB-1191-422D-92A1-DB6B9FD7E59D}"/>
    <dgm:cxn modelId="{1DDC448A-89DE-4BEB-9DE7-143EE4D49E17}" srcId="{2347A0A8-6EDB-4866-A41E-664D4BFCAF06}" destId="{B3E69579-8610-4944-8E7E-60CD20675DAB}" srcOrd="0" destOrd="0" parTransId="{D01694E6-7723-4642-9188-68DD1D949C62}" sibTransId="{B45C99AA-B55E-44A1-B0D7-A0B114795F79}"/>
    <dgm:cxn modelId="{C38DD491-168D-408D-B70B-75ED742C84ED}" type="presOf" srcId="{19652560-8A97-444D-83B9-7DF5962EB7F1}" destId="{7D973FD8-6765-4514-AD83-8FD35FC90708}" srcOrd="0" destOrd="0" presId="urn:microsoft.com/office/officeart/2005/8/layout/cycle4"/>
    <dgm:cxn modelId="{5F8F96A8-EB18-43B3-A3BA-BA5FE7576DB8}" srcId="{3A7731CD-33FB-4B73-95D8-9194C14184B7}" destId="{19652560-8A97-444D-83B9-7DF5962EB7F1}" srcOrd="2" destOrd="0" parTransId="{AB0C825F-7CCF-4756-AE10-1DE41938A194}" sibTransId="{3F0C1A4A-C5DB-42B7-91E6-BD1B3D7390E3}"/>
    <dgm:cxn modelId="{3D32E0B9-3393-44B5-A552-098A3F96A3BC}" srcId="{3A7731CD-33FB-4B73-95D8-9194C14184B7}" destId="{5DBD5B89-B86B-4199-AEBF-6218BFD60969}" srcOrd="1" destOrd="0" parTransId="{C8CC33DB-4947-445C-B320-E5E304980689}" sibTransId="{BE39FD05-7272-448E-BDB9-84E858474186}"/>
    <dgm:cxn modelId="{3ABBFEBC-B8AB-423B-BFF9-04561C7FD43E}" srcId="{19652560-8A97-444D-83B9-7DF5962EB7F1}" destId="{0D274452-0891-44DE-92E8-6A4205230449}" srcOrd="0" destOrd="0" parTransId="{4EE416DD-3AEA-41F4-8DE4-11C17EEA878E}" sibTransId="{4563DCE9-1DA3-4551-8A1F-2452EA826278}"/>
    <dgm:cxn modelId="{726AC7C2-E4C0-4673-8DEA-3BAFF9676791}" type="presOf" srcId="{0D274452-0891-44DE-92E8-6A4205230449}" destId="{9DD520EC-0D54-4747-82BC-8C7D4E6753B2}" srcOrd="1" destOrd="0" presId="urn:microsoft.com/office/officeart/2005/8/layout/cycle4"/>
    <dgm:cxn modelId="{35AD02C3-AC89-44CD-8DD9-6A2A66CC878F}" type="presOf" srcId="{2347A0A8-6EDB-4866-A41E-664D4BFCAF06}" destId="{BD64BBF5-715E-45AD-870D-A3469FC1D08B}" srcOrd="0" destOrd="0" presId="urn:microsoft.com/office/officeart/2005/8/layout/cycle4"/>
    <dgm:cxn modelId="{30EA15CB-783E-4D26-A560-82060D088F79}" type="presOf" srcId="{B3E69579-8610-4944-8E7E-60CD20675DAB}" destId="{B1C68A23-4AB9-4A89-B3A3-6B87ACDE960E}" srcOrd="0" destOrd="0" presId="urn:microsoft.com/office/officeart/2005/8/layout/cycle4"/>
    <dgm:cxn modelId="{C84D18D0-11C7-46DF-B8B5-C358B81C146D}" type="presOf" srcId="{B411A022-D87D-4DEB-8D10-4748789128DD}" destId="{BDAF6539-9401-48B1-BDCB-3C3DCB748C10}" srcOrd="1" destOrd="0" presId="urn:microsoft.com/office/officeart/2005/8/layout/cycle4"/>
    <dgm:cxn modelId="{8B967DE1-C269-4527-93B5-6E1612A12964}" type="presOf" srcId="{D77EDBE8-00B7-46EA-99C2-C417F7237773}" destId="{F9D6FB87-8086-4697-BEB3-BABC07627C03}" srcOrd="0" destOrd="0" presId="urn:microsoft.com/office/officeart/2005/8/layout/cycle4"/>
    <dgm:cxn modelId="{035E31E5-68EB-4DC9-97C1-F1E5FD2AB436}" type="presOf" srcId="{B71FA607-7EDC-4C7C-8334-C1E7622EE352}" destId="{CB267179-6E0C-47DC-B00C-B4A767E48D8A}" srcOrd="0" destOrd="1" presId="urn:microsoft.com/office/officeart/2005/8/layout/cycle4"/>
    <dgm:cxn modelId="{69B70FE6-6927-4590-875D-8E970B677301}" type="presOf" srcId="{BB6D821D-BD84-4741-8199-4550D1185BB0}" destId="{6FA468FD-FE5D-4A22-B41D-9238B156AA6E}" srcOrd="1" destOrd="1" presId="urn:microsoft.com/office/officeart/2005/8/layout/cycle4"/>
    <dgm:cxn modelId="{6A36D7ED-17EF-4383-85AB-A7D24B46861B}" type="presOf" srcId="{5DBD5B89-B86B-4199-AEBF-6218BFD60969}" destId="{A2714887-042B-4202-BCFB-3A427266E2F3}" srcOrd="0" destOrd="0" presId="urn:microsoft.com/office/officeart/2005/8/layout/cycle4"/>
    <dgm:cxn modelId="{FC40C6FA-BB30-45CF-A32E-4BE3137A0680}" type="presOf" srcId="{B411A022-D87D-4DEB-8D10-4748789128DD}" destId="{5FA68E18-BC5B-4B02-9EA6-9751473A98DB}" srcOrd="0" destOrd="0" presId="urn:microsoft.com/office/officeart/2005/8/layout/cycle4"/>
    <dgm:cxn modelId="{4BDC83D3-0F1E-4D29-9376-773612AC48C1}" type="presParOf" srcId="{46A0EA39-9354-4637-9868-525F75F6CC61}" destId="{AC8492B8-B420-4770-A4AB-C05A6523201E}" srcOrd="0" destOrd="0" presId="urn:microsoft.com/office/officeart/2005/8/layout/cycle4"/>
    <dgm:cxn modelId="{EE800277-1BFB-409D-BF20-9CC60D565A54}" type="presParOf" srcId="{AC8492B8-B420-4770-A4AB-C05A6523201E}" destId="{989F43E1-6832-4F30-BA92-4811AB780139}" srcOrd="0" destOrd="0" presId="urn:microsoft.com/office/officeart/2005/8/layout/cycle4"/>
    <dgm:cxn modelId="{D3BB874A-BF8C-41D1-BDC2-5DA64A852909}" type="presParOf" srcId="{989F43E1-6832-4F30-BA92-4811AB780139}" destId="{EE8E65EB-78B1-42D2-ACD8-DB114A5B2E14}" srcOrd="0" destOrd="0" presId="urn:microsoft.com/office/officeart/2005/8/layout/cycle4"/>
    <dgm:cxn modelId="{A62CD321-A85C-4D7C-9159-293300D55AAC}" type="presParOf" srcId="{989F43E1-6832-4F30-BA92-4811AB780139}" destId="{C4A6656A-E838-4FF8-934B-8320E0AD7EB0}" srcOrd="1" destOrd="0" presId="urn:microsoft.com/office/officeart/2005/8/layout/cycle4"/>
    <dgm:cxn modelId="{8E183436-54E5-49CE-B1CF-120562D0D49B}" type="presParOf" srcId="{AC8492B8-B420-4770-A4AB-C05A6523201E}" destId="{DC4FC7AE-2EBD-4709-8737-ADFF607FE369}" srcOrd="1" destOrd="0" presId="urn:microsoft.com/office/officeart/2005/8/layout/cycle4"/>
    <dgm:cxn modelId="{C3DF4DCC-B344-4F97-8381-EC6941EF972D}" type="presParOf" srcId="{DC4FC7AE-2EBD-4709-8737-ADFF607FE369}" destId="{5FA68E18-BC5B-4B02-9EA6-9751473A98DB}" srcOrd="0" destOrd="0" presId="urn:microsoft.com/office/officeart/2005/8/layout/cycle4"/>
    <dgm:cxn modelId="{88053BE5-2728-4CFB-98F7-12E90FE1FDB4}" type="presParOf" srcId="{DC4FC7AE-2EBD-4709-8737-ADFF607FE369}" destId="{BDAF6539-9401-48B1-BDCB-3C3DCB748C10}" srcOrd="1" destOrd="0" presId="urn:microsoft.com/office/officeart/2005/8/layout/cycle4"/>
    <dgm:cxn modelId="{37060143-036B-46F6-9D7B-9FC459D0F6C6}" type="presParOf" srcId="{AC8492B8-B420-4770-A4AB-C05A6523201E}" destId="{E15CCE65-19ED-48EC-99E6-85032E57FBB4}" srcOrd="2" destOrd="0" presId="urn:microsoft.com/office/officeart/2005/8/layout/cycle4"/>
    <dgm:cxn modelId="{B62983BA-4C86-4D86-8EE7-C475B8DCF3F2}" type="presParOf" srcId="{E15CCE65-19ED-48EC-99E6-85032E57FBB4}" destId="{CB267179-6E0C-47DC-B00C-B4A767E48D8A}" srcOrd="0" destOrd="0" presId="urn:microsoft.com/office/officeart/2005/8/layout/cycle4"/>
    <dgm:cxn modelId="{455F6A8B-C71E-4170-A724-3D20E5214BF8}" type="presParOf" srcId="{E15CCE65-19ED-48EC-99E6-85032E57FBB4}" destId="{9DD520EC-0D54-4747-82BC-8C7D4E6753B2}" srcOrd="1" destOrd="0" presId="urn:microsoft.com/office/officeart/2005/8/layout/cycle4"/>
    <dgm:cxn modelId="{C04004EC-374B-4E47-BC94-36FA1246988B}" type="presParOf" srcId="{AC8492B8-B420-4770-A4AB-C05A6523201E}" destId="{4E5CE0AA-D825-48F3-880B-548E5104DCCC}" srcOrd="3" destOrd="0" presId="urn:microsoft.com/office/officeart/2005/8/layout/cycle4"/>
    <dgm:cxn modelId="{9BDAE7DE-8B55-4F1A-A575-CD70E129BDC0}" type="presParOf" srcId="{4E5CE0AA-D825-48F3-880B-548E5104DCCC}" destId="{B1C68A23-4AB9-4A89-B3A3-6B87ACDE960E}" srcOrd="0" destOrd="0" presId="urn:microsoft.com/office/officeart/2005/8/layout/cycle4"/>
    <dgm:cxn modelId="{0448AB91-18B0-44D6-BF4E-39AEDD240CA6}" type="presParOf" srcId="{4E5CE0AA-D825-48F3-880B-548E5104DCCC}" destId="{6FA468FD-FE5D-4A22-B41D-9238B156AA6E}" srcOrd="1" destOrd="0" presId="urn:microsoft.com/office/officeart/2005/8/layout/cycle4"/>
    <dgm:cxn modelId="{375235A5-9BD9-46C7-A733-5290F4EF42F0}" type="presParOf" srcId="{AC8492B8-B420-4770-A4AB-C05A6523201E}" destId="{6D22FA7B-A03F-4515-A4CF-9FE454108DD0}" srcOrd="4" destOrd="0" presId="urn:microsoft.com/office/officeart/2005/8/layout/cycle4"/>
    <dgm:cxn modelId="{E95AE1D9-B13F-4A5E-9C87-380BBA91BFC7}" type="presParOf" srcId="{46A0EA39-9354-4637-9868-525F75F6CC61}" destId="{1F566B43-E2F6-4A42-B8B6-C5E087E2CE8D}" srcOrd="1" destOrd="0" presId="urn:microsoft.com/office/officeart/2005/8/layout/cycle4"/>
    <dgm:cxn modelId="{48961613-782A-449E-9DA9-F28A328C2B12}" type="presParOf" srcId="{1F566B43-E2F6-4A42-B8B6-C5E087E2CE8D}" destId="{F9D6FB87-8086-4697-BEB3-BABC07627C03}" srcOrd="0" destOrd="0" presId="urn:microsoft.com/office/officeart/2005/8/layout/cycle4"/>
    <dgm:cxn modelId="{5CD85C05-52BE-434C-8E6F-49DE3B1D8A36}" type="presParOf" srcId="{1F566B43-E2F6-4A42-B8B6-C5E087E2CE8D}" destId="{A2714887-042B-4202-BCFB-3A427266E2F3}" srcOrd="1" destOrd="0" presId="urn:microsoft.com/office/officeart/2005/8/layout/cycle4"/>
    <dgm:cxn modelId="{44F12CD6-C7A3-4B2F-85BF-2A79164F44A3}" type="presParOf" srcId="{1F566B43-E2F6-4A42-B8B6-C5E087E2CE8D}" destId="{7D973FD8-6765-4514-AD83-8FD35FC90708}" srcOrd="2" destOrd="0" presId="urn:microsoft.com/office/officeart/2005/8/layout/cycle4"/>
    <dgm:cxn modelId="{20FA5009-F691-4E3C-B3F8-34BF330C0816}" type="presParOf" srcId="{1F566B43-E2F6-4A42-B8B6-C5E087E2CE8D}" destId="{BD64BBF5-715E-45AD-870D-A3469FC1D08B}" srcOrd="3" destOrd="0" presId="urn:microsoft.com/office/officeart/2005/8/layout/cycle4"/>
    <dgm:cxn modelId="{5FC96EBC-765C-4E56-A176-04E4149E0399}" type="presParOf" srcId="{1F566B43-E2F6-4A42-B8B6-C5E087E2CE8D}" destId="{EBE75C56-CD51-4BDF-BD19-A115DC02AD2F}" srcOrd="4" destOrd="0" presId="urn:microsoft.com/office/officeart/2005/8/layout/cycle4"/>
    <dgm:cxn modelId="{31B48482-F0FD-404B-B959-EF7134374E1C}" type="presParOf" srcId="{46A0EA39-9354-4637-9868-525F75F6CC61}" destId="{6FD136CC-3411-4B6A-A026-36635CDF8CF6}" srcOrd="2" destOrd="0" presId="urn:microsoft.com/office/officeart/2005/8/layout/cycle4"/>
    <dgm:cxn modelId="{8B3B006D-A4B3-476C-B5FC-298A101129EE}" type="presParOf" srcId="{46A0EA39-9354-4637-9868-525F75F6CC61}" destId="{83D8A14C-BE13-4791-B09E-9693C782D37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D7CDA0-9C05-4691-BF97-75BFEDC251A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A17EC630-12B1-4CD6-9A2F-346AA5E17F7F}">
      <dgm:prSet phldrT="[Texto]" custT="1"/>
      <dgm:spPr/>
      <dgm:t>
        <a:bodyPr/>
        <a:lstStyle/>
        <a:p>
          <a:r>
            <a:rPr lang="pt-BR" sz="1400" b="1" dirty="0">
              <a:solidFill>
                <a:schemeClr val="accent2">
                  <a:lumMod val="75000"/>
                </a:schemeClr>
              </a:solidFill>
            </a:rPr>
            <a:t>Ambiente mais colaborativo</a:t>
          </a:r>
          <a:endParaRPr lang="pt-BR" sz="1400" dirty="0">
            <a:solidFill>
              <a:schemeClr val="accent2">
                <a:lumMod val="75000"/>
              </a:schemeClr>
            </a:solidFill>
          </a:endParaRPr>
        </a:p>
      </dgm:t>
    </dgm:pt>
    <dgm:pt modelId="{BE083E68-D84B-493A-BF64-A5CF61DDDF22}" type="parTrans" cxnId="{9D1357F5-C144-46B2-BD9B-81E942F9A09B}">
      <dgm:prSet/>
      <dgm:spPr/>
      <dgm:t>
        <a:bodyPr/>
        <a:lstStyle/>
        <a:p>
          <a:endParaRPr lang="pt-BR"/>
        </a:p>
      </dgm:t>
    </dgm:pt>
    <dgm:pt modelId="{C6461E8D-3483-43F2-8039-5D3AF6DAF652}" type="sibTrans" cxnId="{9D1357F5-C144-46B2-BD9B-81E942F9A09B}">
      <dgm:prSet/>
      <dgm:spPr/>
      <dgm:t>
        <a:bodyPr/>
        <a:lstStyle/>
        <a:p>
          <a:endParaRPr lang="pt-BR"/>
        </a:p>
      </dgm:t>
    </dgm:pt>
    <dgm:pt modelId="{74A75411-F0DF-4358-88BE-98F8FB293B87}">
      <dgm:prSet phldrT="[Texto]" custT="1"/>
      <dgm:spPr/>
      <dgm:t>
        <a:bodyPr/>
        <a:lstStyle/>
        <a:p>
          <a:r>
            <a:rPr lang="pt-BR" sz="1400" b="1" dirty="0">
              <a:solidFill>
                <a:schemeClr val="accent2">
                  <a:lumMod val="75000"/>
                </a:schemeClr>
              </a:solidFill>
            </a:rPr>
            <a:t>Maior incentivo ao desenvolvimento profissional</a:t>
          </a:r>
          <a:endParaRPr lang="pt-BR" sz="1400" dirty="0">
            <a:solidFill>
              <a:schemeClr val="accent2">
                <a:lumMod val="75000"/>
              </a:schemeClr>
            </a:solidFill>
          </a:endParaRPr>
        </a:p>
      </dgm:t>
    </dgm:pt>
    <dgm:pt modelId="{EA25262C-FF37-47D6-A061-52D2DC24394E}" type="parTrans" cxnId="{B42EB2F6-DE5C-4D7E-92BB-2A773DE7F168}">
      <dgm:prSet/>
      <dgm:spPr/>
      <dgm:t>
        <a:bodyPr/>
        <a:lstStyle/>
        <a:p>
          <a:endParaRPr lang="pt-BR"/>
        </a:p>
      </dgm:t>
    </dgm:pt>
    <dgm:pt modelId="{51BD42DB-F7CE-4662-8E1A-8E778649A59D}" type="sibTrans" cxnId="{B42EB2F6-DE5C-4D7E-92BB-2A773DE7F168}">
      <dgm:prSet/>
      <dgm:spPr/>
      <dgm:t>
        <a:bodyPr/>
        <a:lstStyle/>
        <a:p>
          <a:endParaRPr lang="pt-BR"/>
        </a:p>
      </dgm:t>
    </dgm:pt>
    <dgm:pt modelId="{FA92226A-B288-4E06-8C20-102281269B60}">
      <dgm:prSet phldrT="[Texto]" custT="1"/>
      <dgm:spPr/>
      <dgm:t>
        <a:bodyPr/>
        <a:lstStyle/>
        <a:p>
          <a:r>
            <a:rPr lang="pt-BR" sz="1400" b="1" dirty="0">
              <a:solidFill>
                <a:schemeClr val="accent2">
                  <a:lumMod val="75000"/>
                </a:schemeClr>
              </a:solidFill>
            </a:rPr>
            <a:t>Colaboradores se sentem mais valorizados</a:t>
          </a:r>
          <a:endParaRPr lang="pt-BR" sz="1400" dirty="0">
            <a:solidFill>
              <a:schemeClr val="accent2">
                <a:lumMod val="75000"/>
              </a:schemeClr>
            </a:solidFill>
          </a:endParaRPr>
        </a:p>
      </dgm:t>
    </dgm:pt>
    <dgm:pt modelId="{EB0CACD6-DA4D-4DC9-ACBD-9C138C3BA4E6}" type="parTrans" cxnId="{BF76041B-C3BC-44A7-A324-D7DFFB61EAE9}">
      <dgm:prSet/>
      <dgm:spPr/>
      <dgm:t>
        <a:bodyPr/>
        <a:lstStyle/>
        <a:p>
          <a:endParaRPr lang="pt-BR"/>
        </a:p>
      </dgm:t>
    </dgm:pt>
    <dgm:pt modelId="{0EECCF09-A5C7-48D3-AD38-88E33716BE1A}" type="sibTrans" cxnId="{BF76041B-C3BC-44A7-A324-D7DFFB61EAE9}">
      <dgm:prSet/>
      <dgm:spPr/>
      <dgm:t>
        <a:bodyPr/>
        <a:lstStyle/>
        <a:p>
          <a:endParaRPr lang="pt-BR"/>
        </a:p>
      </dgm:t>
    </dgm:pt>
    <dgm:pt modelId="{43DA2460-1E31-43E8-B77E-2A50904ACAE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1400" b="1" dirty="0">
            <a:solidFill>
              <a:schemeClr val="accent2">
                <a:lumMod val="75000"/>
              </a:schemeClr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dirty="0">
              <a:solidFill>
                <a:schemeClr val="accent2">
                  <a:lumMod val="75000"/>
                </a:schemeClr>
              </a:solidFill>
            </a:rPr>
            <a:t>Aumento da produtividade </a:t>
          </a:r>
          <a:endParaRPr lang="pt-BR" sz="1400" dirty="0">
            <a:solidFill>
              <a:schemeClr val="accent2">
                <a:lumMod val="75000"/>
              </a:schemeClr>
            </a:solidFill>
          </a:endParaRPr>
        </a:p>
        <a:p>
          <a:endParaRPr lang="pt-BR" sz="1400" dirty="0">
            <a:solidFill>
              <a:schemeClr val="accent2">
                <a:lumMod val="75000"/>
              </a:schemeClr>
            </a:solidFill>
          </a:endParaRPr>
        </a:p>
      </dgm:t>
    </dgm:pt>
    <dgm:pt modelId="{CA46345A-6C67-4D43-9952-A966300DF38B}" type="parTrans" cxnId="{B1B00D9C-6DC0-44C6-935B-E7237BEF9A32}">
      <dgm:prSet/>
      <dgm:spPr/>
      <dgm:t>
        <a:bodyPr/>
        <a:lstStyle/>
        <a:p>
          <a:endParaRPr lang="pt-BR"/>
        </a:p>
      </dgm:t>
    </dgm:pt>
    <dgm:pt modelId="{910A7D1F-EBEA-4A66-A055-CCAEB7082F44}" type="sibTrans" cxnId="{B1B00D9C-6DC0-44C6-935B-E7237BEF9A32}">
      <dgm:prSet/>
      <dgm:spPr/>
      <dgm:t>
        <a:bodyPr/>
        <a:lstStyle/>
        <a:p>
          <a:endParaRPr lang="pt-BR"/>
        </a:p>
      </dgm:t>
    </dgm:pt>
    <dgm:pt modelId="{49A92E93-E9C4-4B9E-8065-8F0E85FB220A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dirty="0">
              <a:solidFill>
                <a:schemeClr val="accent2">
                  <a:lumMod val="75000"/>
                </a:schemeClr>
              </a:solidFill>
            </a:rPr>
            <a:t>Redução de </a:t>
          </a:r>
          <a:r>
            <a:rPr lang="pt-BR" sz="1400" b="1" i="1" dirty="0" err="1">
              <a:solidFill>
                <a:schemeClr val="accent2">
                  <a:lumMod val="75000"/>
                </a:schemeClr>
              </a:solidFill>
            </a:rPr>
            <a:t>turnover</a:t>
          </a:r>
          <a:endParaRPr lang="pt-BR" sz="1400" b="1" i="1" dirty="0">
            <a:solidFill>
              <a:schemeClr val="accent2">
                <a:lumMod val="75000"/>
              </a:schemeClr>
            </a:solidFill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dirty="0">
              <a:solidFill>
                <a:schemeClr val="accent2">
                  <a:lumMod val="75000"/>
                </a:schemeClr>
              </a:solidFill>
            </a:rPr>
            <a:t>e maior retenção de conhecimento</a:t>
          </a:r>
          <a:endParaRPr lang="pt-BR" sz="1400" dirty="0">
            <a:solidFill>
              <a:schemeClr val="accent2">
                <a:lumMod val="75000"/>
              </a:schemeClr>
            </a:solidFill>
          </a:endParaRPr>
        </a:p>
      </dgm:t>
    </dgm:pt>
    <dgm:pt modelId="{66C9F2DD-90D2-445B-96CA-D14019A9330C}" type="parTrans" cxnId="{5A6EED1F-E345-4747-B815-3220384ACB10}">
      <dgm:prSet/>
      <dgm:spPr/>
      <dgm:t>
        <a:bodyPr/>
        <a:lstStyle/>
        <a:p>
          <a:endParaRPr lang="pt-BR"/>
        </a:p>
      </dgm:t>
    </dgm:pt>
    <dgm:pt modelId="{F1F77187-4369-4469-82F1-3F1E31371401}" type="sibTrans" cxnId="{5A6EED1F-E345-4747-B815-3220384ACB10}">
      <dgm:prSet/>
      <dgm:spPr/>
      <dgm:t>
        <a:bodyPr/>
        <a:lstStyle/>
        <a:p>
          <a:endParaRPr lang="pt-BR"/>
        </a:p>
      </dgm:t>
    </dgm:pt>
    <dgm:pt modelId="{EEA6C08B-151C-4C27-8786-44A1619F528E}">
      <dgm:prSet custT="1"/>
      <dgm:spPr/>
      <dgm:t>
        <a:bodyPr/>
        <a:lstStyle/>
        <a:p>
          <a:r>
            <a:rPr lang="pt-BR" sz="1400" b="1">
              <a:solidFill>
                <a:schemeClr val="accent2">
                  <a:lumMod val="75000"/>
                </a:schemeClr>
              </a:solidFill>
            </a:rPr>
            <a:t>Superação de metas</a:t>
          </a:r>
          <a:endParaRPr lang="pt-BR" sz="1400">
            <a:solidFill>
              <a:schemeClr val="accent2">
                <a:lumMod val="75000"/>
              </a:schemeClr>
            </a:solidFill>
          </a:endParaRPr>
        </a:p>
      </dgm:t>
    </dgm:pt>
    <dgm:pt modelId="{54C6B1FC-AEF7-420D-A69B-953EFE3640E2}" type="parTrans" cxnId="{BCE2535D-0E3B-41AC-BDA5-3AB328F38AF4}">
      <dgm:prSet/>
      <dgm:spPr/>
      <dgm:t>
        <a:bodyPr/>
        <a:lstStyle/>
        <a:p>
          <a:endParaRPr lang="pt-BR"/>
        </a:p>
      </dgm:t>
    </dgm:pt>
    <dgm:pt modelId="{C30E70AF-7E70-46AD-8DFE-DE602FF92E26}" type="sibTrans" cxnId="{BCE2535D-0E3B-41AC-BDA5-3AB328F38AF4}">
      <dgm:prSet/>
      <dgm:spPr/>
      <dgm:t>
        <a:bodyPr/>
        <a:lstStyle/>
        <a:p>
          <a:endParaRPr lang="pt-BR"/>
        </a:p>
      </dgm:t>
    </dgm:pt>
    <dgm:pt modelId="{D58D95C1-88C4-417D-9C64-A2A292EDF1E0}" type="pres">
      <dgm:prSet presAssocID="{63D7CDA0-9C05-4691-BF97-75BFEDC251A1}" presName="compositeShape" presStyleCnt="0">
        <dgm:presLayoutVars>
          <dgm:dir/>
          <dgm:resizeHandles/>
        </dgm:presLayoutVars>
      </dgm:prSet>
      <dgm:spPr/>
    </dgm:pt>
    <dgm:pt modelId="{73076D28-8495-44AE-AAA6-631C37AC0A61}" type="pres">
      <dgm:prSet presAssocID="{63D7CDA0-9C05-4691-BF97-75BFEDC251A1}" presName="pyramid" presStyleLbl="node1" presStyleIdx="0" presStyleCnt="1"/>
      <dgm:spPr/>
    </dgm:pt>
    <dgm:pt modelId="{DF2798D4-B6BE-4E7D-9F17-0F149BAC8126}" type="pres">
      <dgm:prSet presAssocID="{63D7CDA0-9C05-4691-BF97-75BFEDC251A1}" presName="theList" presStyleCnt="0"/>
      <dgm:spPr/>
    </dgm:pt>
    <dgm:pt modelId="{339AE558-AA89-4AAA-9399-CD7CE0E12E5A}" type="pres">
      <dgm:prSet presAssocID="{A17EC630-12B1-4CD6-9A2F-346AA5E17F7F}" presName="aNode" presStyleLbl="fgAcc1" presStyleIdx="0" presStyleCnt="6" custScaleX="112819" custLinFactY="29742" custLinFactNeighborX="-963" custLinFactNeighborY="100000">
        <dgm:presLayoutVars>
          <dgm:bulletEnabled val="1"/>
        </dgm:presLayoutVars>
      </dgm:prSet>
      <dgm:spPr/>
    </dgm:pt>
    <dgm:pt modelId="{A40F0A7A-9D46-4882-8DC5-6CF50A7DA1F8}" type="pres">
      <dgm:prSet presAssocID="{A17EC630-12B1-4CD6-9A2F-346AA5E17F7F}" presName="aSpace" presStyleCnt="0"/>
      <dgm:spPr/>
    </dgm:pt>
    <dgm:pt modelId="{075F2F4B-4FC0-4A76-AEB9-1381965F9611}" type="pres">
      <dgm:prSet presAssocID="{74A75411-F0DF-4358-88BE-98F8FB293B87}" presName="aNode" presStyleLbl="fgAcc1" presStyleIdx="1" presStyleCnt="6" custScaleX="111537" custLinFactY="29742" custLinFactNeighborX="-963" custLinFactNeighborY="100000">
        <dgm:presLayoutVars>
          <dgm:bulletEnabled val="1"/>
        </dgm:presLayoutVars>
      </dgm:prSet>
      <dgm:spPr/>
    </dgm:pt>
    <dgm:pt modelId="{E52A38FC-5E81-48EC-9273-14DD61200D01}" type="pres">
      <dgm:prSet presAssocID="{74A75411-F0DF-4358-88BE-98F8FB293B87}" presName="aSpace" presStyleCnt="0"/>
      <dgm:spPr/>
    </dgm:pt>
    <dgm:pt modelId="{AF243A6D-2EB3-4C34-89DA-4A0CB5F384C6}" type="pres">
      <dgm:prSet presAssocID="{FA92226A-B288-4E06-8C20-102281269B60}" presName="aNode" presStyleLbl="fgAcc1" presStyleIdx="2" presStyleCnt="6" custScaleX="113460" custLinFactY="29742" custLinFactNeighborX="-963" custLinFactNeighborY="100000">
        <dgm:presLayoutVars>
          <dgm:bulletEnabled val="1"/>
        </dgm:presLayoutVars>
      </dgm:prSet>
      <dgm:spPr/>
    </dgm:pt>
    <dgm:pt modelId="{060AA731-D548-4061-BBE9-E1CA45D5A85A}" type="pres">
      <dgm:prSet presAssocID="{FA92226A-B288-4E06-8C20-102281269B60}" presName="aSpace" presStyleCnt="0"/>
      <dgm:spPr/>
    </dgm:pt>
    <dgm:pt modelId="{F11DC7D1-14E8-44BF-AF9F-E3F6266166AC}" type="pres">
      <dgm:prSet presAssocID="{49A92E93-E9C4-4B9E-8065-8F0E85FB220A}" presName="aNode" presStyleLbl="fgAcc1" presStyleIdx="3" presStyleCnt="6" custScaleX="114100" custLinFactY="29742" custLinFactNeighborX="-963" custLinFactNeighborY="100000">
        <dgm:presLayoutVars>
          <dgm:bulletEnabled val="1"/>
        </dgm:presLayoutVars>
      </dgm:prSet>
      <dgm:spPr/>
    </dgm:pt>
    <dgm:pt modelId="{0E101D2C-60AA-4195-899A-7DECCE729F31}" type="pres">
      <dgm:prSet presAssocID="{49A92E93-E9C4-4B9E-8065-8F0E85FB220A}" presName="aSpace" presStyleCnt="0"/>
      <dgm:spPr/>
    </dgm:pt>
    <dgm:pt modelId="{BFFACD57-A771-4030-AB1B-F57A688FD434}" type="pres">
      <dgm:prSet presAssocID="{43DA2460-1E31-43E8-B77E-2A50904ACAEF}" presName="aNode" presStyleLbl="fgAcc1" presStyleIdx="4" presStyleCnt="6" custScaleX="114742" custLinFactY="29742" custLinFactNeighborX="-963" custLinFactNeighborY="100000">
        <dgm:presLayoutVars>
          <dgm:bulletEnabled val="1"/>
        </dgm:presLayoutVars>
      </dgm:prSet>
      <dgm:spPr/>
    </dgm:pt>
    <dgm:pt modelId="{713F4DA6-2E00-40B3-8309-EF54AA88958E}" type="pres">
      <dgm:prSet presAssocID="{43DA2460-1E31-43E8-B77E-2A50904ACAEF}" presName="aSpace" presStyleCnt="0"/>
      <dgm:spPr/>
    </dgm:pt>
    <dgm:pt modelId="{39F52524-C358-4F5F-B968-127EA5456D82}" type="pres">
      <dgm:prSet presAssocID="{EEA6C08B-151C-4C27-8786-44A1619F528E}" presName="aNode" presStyleLbl="fgAcc1" presStyleIdx="5" presStyleCnt="6" custScaleX="113139" custLinFactY="29742" custLinFactNeighborX="-963" custLinFactNeighborY="100000">
        <dgm:presLayoutVars>
          <dgm:bulletEnabled val="1"/>
        </dgm:presLayoutVars>
      </dgm:prSet>
      <dgm:spPr/>
    </dgm:pt>
    <dgm:pt modelId="{15C9C54B-3628-4977-8381-D259DA5E3E38}" type="pres">
      <dgm:prSet presAssocID="{EEA6C08B-151C-4C27-8786-44A1619F528E}" presName="aSpace" presStyleCnt="0"/>
      <dgm:spPr/>
    </dgm:pt>
  </dgm:ptLst>
  <dgm:cxnLst>
    <dgm:cxn modelId="{BF76041B-C3BC-44A7-A324-D7DFFB61EAE9}" srcId="{63D7CDA0-9C05-4691-BF97-75BFEDC251A1}" destId="{FA92226A-B288-4E06-8C20-102281269B60}" srcOrd="2" destOrd="0" parTransId="{EB0CACD6-DA4D-4DC9-ACBD-9C138C3BA4E6}" sibTransId="{0EECCF09-A5C7-48D3-AD38-88E33716BE1A}"/>
    <dgm:cxn modelId="{5A6EED1F-E345-4747-B815-3220384ACB10}" srcId="{63D7CDA0-9C05-4691-BF97-75BFEDC251A1}" destId="{49A92E93-E9C4-4B9E-8065-8F0E85FB220A}" srcOrd="3" destOrd="0" parTransId="{66C9F2DD-90D2-445B-96CA-D14019A9330C}" sibTransId="{F1F77187-4369-4469-82F1-3F1E31371401}"/>
    <dgm:cxn modelId="{09A6D935-1B4F-4F67-86FD-FEA131A83553}" type="presOf" srcId="{EEA6C08B-151C-4C27-8786-44A1619F528E}" destId="{39F52524-C358-4F5F-B968-127EA5456D82}" srcOrd="0" destOrd="0" presId="urn:microsoft.com/office/officeart/2005/8/layout/pyramid2"/>
    <dgm:cxn modelId="{3F460B3D-5F55-4E1E-9309-D4765F980536}" type="presOf" srcId="{74A75411-F0DF-4358-88BE-98F8FB293B87}" destId="{075F2F4B-4FC0-4A76-AEB9-1381965F9611}" srcOrd="0" destOrd="0" presId="urn:microsoft.com/office/officeart/2005/8/layout/pyramid2"/>
    <dgm:cxn modelId="{BCE2535D-0E3B-41AC-BDA5-3AB328F38AF4}" srcId="{63D7CDA0-9C05-4691-BF97-75BFEDC251A1}" destId="{EEA6C08B-151C-4C27-8786-44A1619F528E}" srcOrd="5" destOrd="0" parTransId="{54C6B1FC-AEF7-420D-A69B-953EFE3640E2}" sibTransId="{C30E70AF-7E70-46AD-8DFE-DE602FF92E26}"/>
    <dgm:cxn modelId="{22160A62-06AC-482C-9E1B-36DDEA17E4F9}" type="presOf" srcId="{FA92226A-B288-4E06-8C20-102281269B60}" destId="{AF243A6D-2EB3-4C34-89DA-4A0CB5F384C6}" srcOrd="0" destOrd="0" presId="urn:microsoft.com/office/officeart/2005/8/layout/pyramid2"/>
    <dgm:cxn modelId="{00B85446-8ECE-4686-B4F3-D2DD76D7A9C5}" type="presOf" srcId="{49A92E93-E9C4-4B9E-8065-8F0E85FB220A}" destId="{F11DC7D1-14E8-44BF-AF9F-E3F6266166AC}" srcOrd="0" destOrd="0" presId="urn:microsoft.com/office/officeart/2005/8/layout/pyramid2"/>
    <dgm:cxn modelId="{69029270-5B64-4BFE-81EA-9D519263E393}" type="presOf" srcId="{63D7CDA0-9C05-4691-BF97-75BFEDC251A1}" destId="{D58D95C1-88C4-417D-9C64-A2A292EDF1E0}" srcOrd="0" destOrd="0" presId="urn:microsoft.com/office/officeart/2005/8/layout/pyramid2"/>
    <dgm:cxn modelId="{421C1194-BF75-4E96-B5D0-C20C7E9FFB4A}" type="presOf" srcId="{43DA2460-1E31-43E8-B77E-2A50904ACAEF}" destId="{BFFACD57-A771-4030-AB1B-F57A688FD434}" srcOrd="0" destOrd="0" presId="urn:microsoft.com/office/officeart/2005/8/layout/pyramid2"/>
    <dgm:cxn modelId="{B1B00D9C-6DC0-44C6-935B-E7237BEF9A32}" srcId="{63D7CDA0-9C05-4691-BF97-75BFEDC251A1}" destId="{43DA2460-1E31-43E8-B77E-2A50904ACAEF}" srcOrd="4" destOrd="0" parTransId="{CA46345A-6C67-4D43-9952-A966300DF38B}" sibTransId="{910A7D1F-EBEA-4A66-A055-CCAEB7082F44}"/>
    <dgm:cxn modelId="{30ECDBA5-125A-421B-9D7F-7DCEEBF4F8C7}" type="presOf" srcId="{A17EC630-12B1-4CD6-9A2F-346AA5E17F7F}" destId="{339AE558-AA89-4AAA-9399-CD7CE0E12E5A}" srcOrd="0" destOrd="0" presId="urn:microsoft.com/office/officeart/2005/8/layout/pyramid2"/>
    <dgm:cxn modelId="{9D1357F5-C144-46B2-BD9B-81E942F9A09B}" srcId="{63D7CDA0-9C05-4691-BF97-75BFEDC251A1}" destId="{A17EC630-12B1-4CD6-9A2F-346AA5E17F7F}" srcOrd="0" destOrd="0" parTransId="{BE083E68-D84B-493A-BF64-A5CF61DDDF22}" sibTransId="{C6461E8D-3483-43F2-8039-5D3AF6DAF652}"/>
    <dgm:cxn modelId="{B42EB2F6-DE5C-4D7E-92BB-2A773DE7F168}" srcId="{63D7CDA0-9C05-4691-BF97-75BFEDC251A1}" destId="{74A75411-F0DF-4358-88BE-98F8FB293B87}" srcOrd="1" destOrd="0" parTransId="{EA25262C-FF37-47D6-A061-52D2DC24394E}" sibTransId="{51BD42DB-F7CE-4662-8E1A-8E778649A59D}"/>
    <dgm:cxn modelId="{C610752E-407D-4459-9772-3237C5A044D4}" type="presParOf" srcId="{D58D95C1-88C4-417D-9C64-A2A292EDF1E0}" destId="{73076D28-8495-44AE-AAA6-631C37AC0A61}" srcOrd="0" destOrd="0" presId="urn:microsoft.com/office/officeart/2005/8/layout/pyramid2"/>
    <dgm:cxn modelId="{EE7C419E-3EC5-4DCE-B82C-A58711011048}" type="presParOf" srcId="{D58D95C1-88C4-417D-9C64-A2A292EDF1E0}" destId="{DF2798D4-B6BE-4E7D-9F17-0F149BAC8126}" srcOrd="1" destOrd="0" presId="urn:microsoft.com/office/officeart/2005/8/layout/pyramid2"/>
    <dgm:cxn modelId="{7F9F2D76-1C62-4964-9F65-4F186F1A3325}" type="presParOf" srcId="{DF2798D4-B6BE-4E7D-9F17-0F149BAC8126}" destId="{339AE558-AA89-4AAA-9399-CD7CE0E12E5A}" srcOrd="0" destOrd="0" presId="urn:microsoft.com/office/officeart/2005/8/layout/pyramid2"/>
    <dgm:cxn modelId="{6DE0BF7A-0B53-484B-BE93-DECC97F38921}" type="presParOf" srcId="{DF2798D4-B6BE-4E7D-9F17-0F149BAC8126}" destId="{A40F0A7A-9D46-4882-8DC5-6CF50A7DA1F8}" srcOrd="1" destOrd="0" presId="urn:microsoft.com/office/officeart/2005/8/layout/pyramid2"/>
    <dgm:cxn modelId="{56CB5020-5A5E-4AB0-BED6-228BF91677BC}" type="presParOf" srcId="{DF2798D4-B6BE-4E7D-9F17-0F149BAC8126}" destId="{075F2F4B-4FC0-4A76-AEB9-1381965F9611}" srcOrd="2" destOrd="0" presId="urn:microsoft.com/office/officeart/2005/8/layout/pyramid2"/>
    <dgm:cxn modelId="{01807B67-4D54-4B9F-B647-514476C3CE60}" type="presParOf" srcId="{DF2798D4-B6BE-4E7D-9F17-0F149BAC8126}" destId="{E52A38FC-5E81-48EC-9273-14DD61200D01}" srcOrd="3" destOrd="0" presId="urn:microsoft.com/office/officeart/2005/8/layout/pyramid2"/>
    <dgm:cxn modelId="{73631339-51EC-490E-A05C-2000E058EFBE}" type="presParOf" srcId="{DF2798D4-B6BE-4E7D-9F17-0F149BAC8126}" destId="{AF243A6D-2EB3-4C34-89DA-4A0CB5F384C6}" srcOrd="4" destOrd="0" presId="urn:microsoft.com/office/officeart/2005/8/layout/pyramid2"/>
    <dgm:cxn modelId="{68BD3474-C788-4E0A-A43E-812C589D85AE}" type="presParOf" srcId="{DF2798D4-B6BE-4E7D-9F17-0F149BAC8126}" destId="{060AA731-D548-4061-BBE9-E1CA45D5A85A}" srcOrd="5" destOrd="0" presId="urn:microsoft.com/office/officeart/2005/8/layout/pyramid2"/>
    <dgm:cxn modelId="{0AA8C3D7-DD7B-4365-A329-0A77BA1C803C}" type="presParOf" srcId="{DF2798D4-B6BE-4E7D-9F17-0F149BAC8126}" destId="{F11DC7D1-14E8-44BF-AF9F-E3F6266166AC}" srcOrd="6" destOrd="0" presId="urn:microsoft.com/office/officeart/2005/8/layout/pyramid2"/>
    <dgm:cxn modelId="{C3F8437B-AB7B-41DF-BBCE-8C998CCD2E90}" type="presParOf" srcId="{DF2798D4-B6BE-4E7D-9F17-0F149BAC8126}" destId="{0E101D2C-60AA-4195-899A-7DECCE729F31}" srcOrd="7" destOrd="0" presId="urn:microsoft.com/office/officeart/2005/8/layout/pyramid2"/>
    <dgm:cxn modelId="{97C6E527-5B3C-432F-B2B5-964E93F302F8}" type="presParOf" srcId="{DF2798D4-B6BE-4E7D-9F17-0F149BAC8126}" destId="{BFFACD57-A771-4030-AB1B-F57A688FD434}" srcOrd="8" destOrd="0" presId="urn:microsoft.com/office/officeart/2005/8/layout/pyramid2"/>
    <dgm:cxn modelId="{027E72A9-E80B-4AC2-A72A-29383F5F82DC}" type="presParOf" srcId="{DF2798D4-B6BE-4E7D-9F17-0F149BAC8126}" destId="{713F4DA6-2E00-40B3-8309-EF54AA88958E}" srcOrd="9" destOrd="0" presId="urn:microsoft.com/office/officeart/2005/8/layout/pyramid2"/>
    <dgm:cxn modelId="{42F869F0-BC2E-4E75-87E4-D7CC51F8873F}" type="presParOf" srcId="{DF2798D4-B6BE-4E7D-9F17-0F149BAC8126}" destId="{39F52524-C358-4F5F-B968-127EA5456D82}" srcOrd="10" destOrd="0" presId="urn:microsoft.com/office/officeart/2005/8/layout/pyramid2"/>
    <dgm:cxn modelId="{15FB3B4F-889D-4B16-A7EA-5ADC7C8C72F1}" type="presParOf" srcId="{DF2798D4-B6BE-4E7D-9F17-0F149BAC8126}" destId="{15C9C54B-3628-4977-8381-D259DA5E3E38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9FE91F-1CF3-FD4F-BB65-01E179964D1A}" type="doc">
      <dgm:prSet loTypeId="urn:microsoft.com/office/officeart/2005/8/layout/process5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10574D-9BCD-BB4E-B020-63F667ABD6CF}">
      <dgm:prSet phldrT="[Text]" custT="1"/>
      <dgm:spPr/>
      <dgm:t>
        <a:bodyPr/>
        <a:lstStyle/>
        <a:p>
          <a:r>
            <a:rPr lang="pt-B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Dicção</a:t>
          </a:r>
        </a:p>
      </dgm:t>
    </dgm:pt>
    <dgm:pt modelId="{C4333B6A-8198-DF43-ACDC-900EC148CA7D}" type="parTrans" cxnId="{BACDF7CB-5C59-AB46-B889-32362AA87BA2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2B635BFC-481B-024B-98E5-243AE7BC514A}" type="sibTrans" cxnId="{BACDF7CB-5C59-AB46-B889-32362AA87BA2}">
      <dgm:prSet custT="1"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4BFF4EDE-5841-5147-81ED-24E2BDF66ED9}">
      <dgm:prSet phldrT="[Text]" custT="1"/>
      <dgm:spPr/>
      <dgm:t>
        <a:bodyPr/>
        <a:lstStyle/>
        <a:p>
          <a:r>
            <a:rPr lang="pt-BR" sz="20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Entonação</a:t>
          </a:r>
          <a:endParaRPr lang="pt-BR" sz="20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069E80D-EF63-0C4C-B448-89F560CD5B08}" type="parTrans" cxnId="{D6484B5D-9FE0-C442-82F9-FCAC153BA1CE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AA4BE5A-81A0-5545-96A7-452FB46A4B83}" type="sibTrans" cxnId="{D6484B5D-9FE0-C442-82F9-FCAC153BA1CE}">
      <dgm:prSet custT="1"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B11AB75-09C7-6449-BAE2-A2580E24838B}">
      <dgm:prSet phldrT="[Text]" custT="1"/>
      <dgm:spPr/>
      <dgm:t>
        <a:bodyPr/>
        <a:lstStyle/>
        <a:p>
          <a:r>
            <a:rPr lang="pt-BR" sz="20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Ênfase</a:t>
          </a:r>
          <a:endParaRPr lang="pt-BR" sz="20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AB790AAC-F556-1248-A674-D091C556F125}" type="parTrans" cxnId="{19B94C5F-B413-1046-BBD7-ECE0223130AF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6BC6810-45B9-6541-8222-C71C14FF932B}" type="sibTrans" cxnId="{19B94C5F-B413-1046-BBD7-ECE0223130AF}">
      <dgm:prSet custT="1"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14B9ED75-C2D3-8D43-888C-7D044CC0E52A}">
      <dgm:prSet phldrT="[Text]" custT="1"/>
      <dgm:spPr/>
      <dgm:t>
        <a:bodyPr/>
        <a:lstStyle/>
        <a:p>
          <a:r>
            <a:rPr lang="pt-BR" sz="2000" b="1" noProof="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Projeção</a:t>
          </a:r>
          <a:r>
            <a:rPr lang="pt-B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Vocal</a:t>
          </a:r>
        </a:p>
      </dgm:t>
    </dgm:pt>
    <dgm:pt modelId="{815722BE-1DA5-BD4A-88B5-AA587D82C3BD}" type="parTrans" cxnId="{15B6F8E2-0B96-E54F-B6CF-099DE35BC1B7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6E4295E1-DB88-074F-9487-4C7B192A6374}" type="sibTrans" cxnId="{15B6F8E2-0B96-E54F-B6CF-099DE35BC1B7}">
      <dgm:prSet custT="1"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34D2B74-EE7D-2C4F-9FD4-9B268E0E828C}">
      <dgm:prSet phldrT="[Text]" custT="1"/>
      <dgm:spPr/>
      <dgm:t>
        <a:bodyPr/>
        <a:lstStyle/>
        <a:p>
          <a:r>
            <a:rPr lang="pt-BR" sz="20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Encantamento na Fala</a:t>
          </a:r>
          <a:endParaRPr lang="pt-BR" sz="20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94AE52E-9461-DE4A-9317-28BEDD44F003}" type="parTrans" cxnId="{9C2E7A91-DEE1-8342-8385-CE7198FFAFC9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E8AC75CE-5F29-3D45-830D-BB7989E407D0}" type="sibTrans" cxnId="{9C2E7A91-DEE1-8342-8385-CE7198FFAFC9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3DC07131-22BA-1F4A-8FC8-BAB250CB1E75}">
      <dgm:prSet phldrT="[Text]" custT="1"/>
      <dgm:spPr/>
      <dgm:t>
        <a:bodyPr/>
        <a:lstStyle/>
        <a:p>
          <a:r>
            <a:rPr lang="pt-BR" sz="2000" b="1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Voz</a:t>
          </a:r>
          <a:endParaRPr lang="pt-BR" sz="2000" b="1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93E05013-1D72-654D-9A12-3E63A91FCC91}" type="parTrans" cxnId="{9CE62AED-7B72-F547-9796-DB283C7A103A}">
      <dgm:prSet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016DEFC4-5EF0-604B-88E3-253418878298}" type="sibTrans" cxnId="{9CE62AED-7B72-F547-9796-DB283C7A103A}">
      <dgm:prSet custT="1"/>
      <dgm:spPr/>
      <dgm:t>
        <a:bodyPr/>
        <a:lstStyle/>
        <a:p>
          <a:endParaRPr lang="pt-BR" sz="2000" b="1">
            <a:latin typeface="Verdana" pitchFamily="34" charset="0"/>
            <a:ea typeface="Verdana" pitchFamily="34" charset="0"/>
            <a:cs typeface="Verdana" pitchFamily="34" charset="0"/>
          </a:endParaRPr>
        </a:p>
      </dgm:t>
    </dgm:pt>
    <dgm:pt modelId="{D08CD149-E7F8-5942-87C8-2E38C82B5137}" type="pres">
      <dgm:prSet presAssocID="{D29FE91F-1CF3-FD4F-BB65-01E179964D1A}" presName="diagram" presStyleCnt="0">
        <dgm:presLayoutVars>
          <dgm:dir/>
          <dgm:resizeHandles val="exact"/>
        </dgm:presLayoutVars>
      </dgm:prSet>
      <dgm:spPr/>
    </dgm:pt>
    <dgm:pt modelId="{B55FB68A-FB69-0642-ADB7-4486B6DBF30E}" type="pres">
      <dgm:prSet presAssocID="{7C10574D-9BCD-BB4E-B020-63F667ABD6CF}" presName="node" presStyleLbl="node1" presStyleIdx="0" presStyleCnt="6" custScaleY="38729" custLinFactNeighborY="-3413">
        <dgm:presLayoutVars>
          <dgm:bulletEnabled val="1"/>
        </dgm:presLayoutVars>
      </dgm:prSet>
      <dgm:spPr/>
    </dgm:pt>
    <dgm:pt modelId="{022A4083-252F-7440-800A-CC1491C18663}" type="pres">
      <dgm:prSet presAssocID="{2B635BFC-481B-024B-98E5-243AE7BC514A}" presName="sibTrans" presStyleLbl="sibTrans2D1" presStyleIdx="0" presStyleCnt="5"/>
      <dgm:spPr/>
    </dgm:pt>
    <dgm:pt modelId="{A34ABE10-9FE8-E34F-962F-E1B743E9FAD0}" type="pres">
      <dgm:prSet presAssocID="{2B635BFC-481B-024B-98E5-243AE7BC514A}" presName="connectorText" presStyleLbl="sibTrans2D1" presStyleIdx="0" presStyleCnt="5"/>
      <dgm:spPr/>
    </dgm:pt>
    <dgm:pt modelId="{2C1A804E-1D69-5541-8CB5-A15CCC66F9FB}" type="pres">
      <dgm:prSet presAssocID="{4BFF4EDE-5841-5147-81ED-24E2BDF66ED9}" presName="node" presStyleLbl="node1" presStyleIdx="1" presStyleCnt="6" custScaleY="38729" custLinFactNeighborX="-3656" custLinFactNeighborY="-3413">
        <dgm:presLayoutVars>
          <dgm:bulletEnabled val="1"/>
        </dgm:presLayoutVars>
      </dgm:prSet>
      <dgm:spPr/>
    </dgm:pt>
    <dgm:pt modelId="{978302C4-E865-3A47-94B2-53BBD961FD3C}" type="pres">
      <dgm:prSet presAssocID="{9AA4BE5A-81A0-5545-96A7-452FB46A4B83}" presName="sibTrans" presStyleLbl="sibTrans2D1" presStyleIdx="1" presStyleCnt="5" custAng="208719"/>
      <dgm:spPr/>
    </dgm:pt>
    <dgm:pt modelId="{9F4E7242-460F-B245-ADBB-3199A88E252E}" type="pres">
      <dgm:prSet presAssocID="{9AA4BE5A-81A0-5545-96A7-452FB46A4B83}" presName="connectorText" presStyleLbl="sibTrans2D1" presStyleIdx="1" presStyleCnt="5"/>
      <dgm:spPr/>
    </dgm:pt>
    <dgm:pt modelId="{D472FDF7-1DF7-2143-B152-D519C5BB359B}" type="pres">
      <dgm:prSet presAssocID="{1B11AB75-09C7-6449-BAE2-A2580E24838B}" presName="node" presStyleLbl="node1" presStyleIdx="2" presStyleCnt="6" custScaleY="38729" custLinFactNeighborY="-8581">
        <dgm:presLayoutVars>
          <dgm:bulletEnabled val="1"/>
        </dgm:presLayoutVars>
      </dgm:prSet>
      <dgm:spPr/>
    </dgm:pt>
    <dgm:pt modelId="{500ED57E-C5CE-FE4C-AE02-E1A058DBC1DB}" type="pres">
      <dgm:prSet presAssocID="{D6BC6810-45B9-6541-8222-C71C14FF932B}" presName="sibTrans" presStyleLbl="sibTrans2D1" presStyleIdx="2" presStyleCnt="5"/>
      <dgm:spPr/>
    </dgm:pt>
    <dgm:pt modelId="{0EF586F9-C8B7-8249-B552-F34A8BE04EFD}" type="pres">
      <dgm:prSet presAssocID="{D6BC6810-45B9-6541-8222-C71C14FF932B}" presName="connectorText" presStyleLbl="sibTrans2D1" presStyleIdx="2" presStyleCnt="5"/>
      <dgm:spPr/>
    </dgm:pt>
    <dgm:pt modelId="{D729A82C-11DF-664A-8C3F-18964693DEE5}" type="pres">
      <dgm:prSet presAssocID="{3DC07131-22BA-1F4A-8FC8-BAB250CB1E75}" presName="node" presStyleLbl="node1" presStyleIdx="3" presStyleCnt="6" custScaleY="38729" custLinFactNeighborY="-8581">
        <dgm:presLayoutVars>
          <dgm:bulletEnabled val="1"/>
        </dgm:presLayoutVars>
      </dgm:prSet>
      <dgm:spPr/>
    </dgm:pt>
    <dgm:pt modelId="{9DAFFFA6-431B-5242-8735-9862BD2E6C9C}" type="pres">
      <dgm:prSet presAssocID="{016DEFC4-5EF0-604B-88E3-253418878298}" presName="sibTrans" presStyleLbl="sibTrans2D1" presStyleIdx="3" presStyleCnt="5" custLinFactNeighborY="12929"/>
      <dgm:spPr/>
    </dgm:pt>
    <dgm:pt modelId="{C23AEF70-5335-724D-A684-F557E166C4B6}" type="pres">
      <dgm:prSet presAssocID="{016DEFC4-5EF0-604B-88E3-253418878298}" presName="connectorText" presStyleLbl="sibTrans2D1" presStyleIdx="3" presStyleCnt="5"/>
      <dgm:spPr/>
    </dgm:pt>
    <dgm:pt modelId="{F67E7D62-CD53-E446-AAD5-2B955E0818E3}" type="pres">
      <dgm:prSet presAssocID="{14B9ED75-C2D3-8D43-888C-7D044CC0E52A}" presName="node" presStyleLbl="node1" presStyleIdx="4" presStyleCnt="6" custScaleY="38729" custLinFactNeighborY="-8581">
        <dgm:presLayoutVars>
          <dgm:bulletEnabled val="1"/>
        </dgm:presLayoutVars>
      </dgm:prSet>
      <dgm:spPr/>
    </dgm:pt>
    <dgm:pt modelId="{19876E71-8EA1-B442-B90C-4EA103FE7BB3}" type="pres">
      <dgm:prSet presAssocID="{6E4295E1-DB88-074F-9487-4C7B192A6374}" presName="sibTrans" presStyleLbl="sibTrans2D1" presStyleIdx="4" presStyleCnt="5"/>
      <dgm:spPr/>
    </dgm:pt>
    <dgm:pt modelId="{3C895C5D-F21A-F849-80F0-C0EB5EE52571}" type="pres">
      <dgm:prSet presAssocID="{6E4295E1-DB88-074F-9487-4C7B192A6374}" presName="connectorText" presStyleLbl="sibTrans2D1" presStyleIdx="4" presStyleCnt="5"/>
      <dgm:spPr/>
    </dgm:pt>
    <dgm:pt modelId="{20800ECD-D3B7-5642-8812-E88281DC2CBE}" type="pres">
      <dgm:prSet presAssocID="{934D2B74-EE7D-2C4F-9FD4-9B268E0E828C}" presName="node" presStyleLbl="node1" presStyleIdx="5" presStyleCnt="6" custScaleY="38729" custLinFactNeighborY="-8581">
        <dgm:presLayoutVars>
          <dgm:bulletEnabled val="1"/>
        </dgm:presLayoutVars>
      </dgm:prSet>
      <dgm:spPr/>
    </dgm:pt>
  </dgm:ptLst>
  <dgm:cxnLst>
    <dgm:cxn modelId="{7C8F2000-269D-4A2B-ABEB-3DA36AABD94E}" type="presOf" srcId="{934D2B74-EE7D-2C4F-9FD4-9B268E0E828C}" destId="{20800ECD-D3B7-5642-8812-E88281DC2CBE}" srcOrd="0" destOrd="0" presId="urn:microsoft.com/office/officeart/2005/8/layout/process5"/>
    <dgm:cxn modelId="{84641016-029A-46C8-A364-36C6D3BA50C3}" type="presOf" srcId="{6E4295E1-DB88-074F-9487-4C7B192A6374}" destId="{3C895C5D-F21A-F849-80F0-C0EB5EE52571}" srcOrd="1" destOrd="0" presId="urn:microsoft.com/office/officeart/2005/8/layout/process5"/>
    <dgm:cxn modelId="{73148C25-C6C6-439D-ABBA-E8A8428F1667}" type="presOf" srcId="{6E4295E1-DB88-074F-9487-4C7B192A6374}" destId="{19876E71-8EA1-B442-B90C-4EA103FE7BB3}" srcOrd="0" destOrd="0" presId="urn:microsoft.com/office/officeart/2005/8/layout/process5"/>
    <dgm:cxn modelId="{44652333-65A7-4DB2-B29C-471955C52AA7}" type="presOf" srcId="{9AA4BE5A-81A0-5545-96A7-452FB46A4B83}" destId="{978302C4-E865-3A47-94B2-53BBD961FD3C}" srcOrd="0" destOrd="0" presId="urn:microsoft.com/office/officeart/2005/8/layout/process5"/>
    <dgm:cxn modelId="{C72F8F3B-08F5-431E-B582-3C61108E2C98}" type="presOf" srcId="{4BFF4EDE-5841-5147-81ED-24E2BDF66ED9}" destId="{2C1A804E-1D69-5541-8CB5-A15CCC66F9FB}" srcOrd="0" destOrd="0" presId="urn:microsoft.com/office/officeart/2005/8/layout/process5"/>
    <dgm:cxn modelId="{D6484B5D-9FE0-C442-82F9-FCAC153BA1CE}" srcId="{D29FE91F-1CF3-FD4F-BB65-01E179964D1A}" destId="{4BFF4EDE-5841-5147-81ED-24E2BDF66ED9}" srcOrd="1" destOrd="0" parTransId="{0069E80D-EF63-0C4C-B448-89F560CD5B08}" sibTransId="{9AA4BE5A-81A0-5545-96A7-452FB46A4B83}"/>
    <dgm:cxn modelId="{19B94C5F-B413-1046-BBD7-ECE0223130AF}" srcId="{D29FE91F-1CF3-FD4F-BB65-01E179964D1A}" destId="{1B11AB75-09C7-6449-BAE2-A2580E24838B}" srcOrd="2" destOrd="0" parTransId="{AB790AAC-F556-1248-A674-D091C556F125}" sibTransId="{D6BC6810-45B9-6541-8222-C71C14FF932B}"/>
    <dgm:cxn modelId="{1A051D62-8D42-4B2C-8938-63BAD65C21E5}" type="presOf" srcId="{2B635BFC-481B-024B-98E5-243AE7BC514A}" destId="{A34ABE10-9FE8-E34F-962F-E1B743E9FAD0}" srcOrd="1" destOrd="0" presId="urn:microsoft.com/office/officeart/2005/8/layout/process5"/>
    <dgm:cxn modelId="{97A9044D-C1B4-440B-8022-2D77F7014995}" type="presOf" srcId="{016DEFC4-5EF0-604B-88E3-253418878298}" destId="{C23AEF70-5335-724D-A684-F557E166C4B6}" srcOrd="1" destOrd="0" presId="urn:microsoft.com/office/officeart/2005/8/layout/process5"/>
    <dgm:cxn modelId="{5974B06F-478E-4112-B4A0-E7E5476C77D5}" type="presOf" srcId="{3DC07131-22BA-1F4A-8FC8-BAB250CB1E75}" destId="{D729A82C-11DF-664A-8C3F-18964693DEE5}" srcOrd="0" destOrd="0" presId="urn:microsoft.com/office/officeart/2005/8/layout/process5"/>
    <dgm:cxn modelId="{3A103C73-9903-4400-BFF9-4B63DC4DAB2A}" type="presOf" srcId="{D6BC6810-45B9-6541-8222-C71C14FF932B}" destId="{500ED57E-C5CE-FE4C-AE02-E1A058DBC1DB}" srcOrd="0" destOrd="0" presId="urn:microsoft.com/office/officeart/2005/8/layout/process5"/>
    <dgm:cxn modelId="{3F7A1757-C7D3-451A-BD13-845D7A9FAA54}" type="presOf" srcId="{14B9ED75-C2D3-8D43-888C-7D044CC0E52A}" destId="{F67E7D62-CD53-E446-AAD5-2B955E0818E3}" srcOrd="0" destOrd="0" presId="urn:microsoft.com/office/officeart/2005/8/layout/process5"/>
    <dgm:cxn modelId="{34902B59-531D-4F05-BB91-7421B71C4739}" type="presOf" srcId="{1B11AB75-09C7-6449-BAE2-A2580E24838B}" destId="{D472FDF7-1DF7-2143-B152-D519C5BB359B}" srcOrd="0" destOrd="0" presId="urn:microsoft.com/office/officeart/2005/8/layout/process5"/>
    <dgm:cxn modelId="{E01F3B85-A997-4C77-8530-27BCC12F325A}" type="presOf" srcId="{7C10574D-9BCD-BB4E-B020-63F667ABD6CF}" destId="{B55FB68A-FB69-0642-ADB7-4486B6DBF30E}" srcOrd="0" destOrd="0" presId="urn:microsoft.com/office/officeart/2005/8/layout/process5"/>
    <dgm:cxn modelId="{0FE6CA85-B727-415F-8E30-4E07FAC3F8AD}" type="presOf" srcId="{2B635BFC-481B-024B-98E5-243AE7BC514A}" destId="{022A4083-252F-7440-800A-CC1491C18663}" srcOrd="0" destOrd="0" presId="urn:microsoft.com/office/officeart/2005/8/layout/process5"/>
    <dgm:cxn modelId="{9C2E7A91-DEE1-8342-8385-CE7198FFAFC9}" srcId="{D29FE91F-1CF3-FD4F-BB65-01E179964D1A}" destId="{934D2B74-EE7D-2C4F-9FD4-9B268E0E828C}" srcOrd="5" destOrd="0" parTransId="{E94AE52E-9461-DE4A-9317-28BEDD44F003}" sibTransId="{E8AC75CE-5F29-3D45-830D-BB7989E407D0}"/>
    <dgm:cxn modelId="{5190D9B6-2C4A-4140-AF70-130729AB9616}" type="presOf" srcId="{D29FE91F-1CF3-FD4F-BB65-01E179964D1A}" destId="{D08CD149-E7F8-5942-87C8-2E38C82B5137}" srcOrd="0" destOrd="0" presId="urn:microsoft.com/office/officeart/2005/8/layout/process5"/>
    <dgm:cxn modelId="{50429BB9-DE83-4C32-9720-AEC16A2F0AB7}" type="presOf" srcId="{D6BC6810-45B9-6541-8222-C71C14FF932B}" destId="{0EF586F9-C8B7-8249-B552-F34A8BE04EFD}" srcOrd="1" destOrd="0" presId="urn:microsoft.com/office/officeart/2005/8/layout/process5"/>
    <dgm:cxn modelId="{056D1FC9-1582-4052-BC00-4A6BB386A034}" type="presOf" srcId="{9AA4BE5A-81A0-5545-96A7-452FB46A4B83}" destId="{9F4E7242-460F-B245-ADBB-3199A88E252E}" srcOrd="1" destOrd="0" presId="urn:microsoft.com/office/officeart/2005/8/layout/process5"/>
    <dgm:cxn modelId="{BACDF7CB-5C59-AB46-B889-32362AA87BA2}" srcId="{D29FE91F-1CF3-FD4F-BB65-01E179964D1A}" destId="{7C10574D-9BCD-BB4E-B020-63F667ABD6CF}" srcOrd="0" destOrd="0" parTransId="{C4333B6A-8198-DF43-ACDC-900EC148CA7D}" sibTransId="{2B635BFC-481B-024B-98E5-243AE7BC514A}"/>
    <dgm:cxn modelId="{F448D5D6-F5DC-4B91-82BF-95F66C3DD832}" type="presOf" srcId="{016DEFC4-5EF0-604B-88E3-253418878298}" destId="{9DAFFFA6-431B-5242-8735-9862BD2E6C9C}" srcOrd="0" destOrd="0" presId="urn:microsoft.com/office/officeart/2005/8/layout/process5"/>
    <dgm:cxn modelId="{15B6F8E2-0B96-E54F-B6CF-099DE35BC1B7}" srcId="{D29FE91F-1CF3-FD4F-BB65-01E179964D1A}" destId="{14B9ED75-C2D3-8D43-888C-7D044CC0E52A}" srcOrd="4" destOrd="0" parTransId="{815722BE-1DA5-BD4A-88B5-AA587D82C3BD}" sibTransId="{6E4295E1-DB88-074F-9487-4C7B192A6374}"/>
    <dgm:cxn modelId="{9CE62AED-7B72-F547-9796-DB283C7A103A}" srcId="{D29FE91F-1CF3-FD4F-BB65-01E179964D1A}" destId="{3DC07131-22BA-1F4A-8FC8-BAB250CB1E75}" srcOrd="3" destOrd="0" parTransId="{93E05013-1D72-654D-9A12-3E63A91FCC91}" sibTransId="{016DEFC4-5EF0-604B-88E3-253418878298}"/>
    <dgm:cxn modelId="{1B582D45-7749-4EC5-B71F-EBE6CCB23593}" type="presParOf" srcId="{D08CD149-E7F8-5942-87C8-2E38C82B5137}" destId="{B55FB68A-FB69-0642-ADB7-4486B6DBF30E}" srcOrd="0" destOrd="0" presId="urn:microsoft.com/office/officeart/2005/8/layout/process5"/>
    <dgm:cxn modelId="{F928701A-5F03-44D6-ADDA-6036E0521CD1}" type="presParOf" srcId="{D08CD149-E7F8-5942-87C8-2E38C82B5137}" destId="{022A4083-252F-7440-800A-CC1491C18663}" srcOrd="1" destOrd="0" presId="urn:microsoft.com/office/officeart/2005/8/layout/process5"/>
    <dgm:cxn modelId="{51C688E2-12B5-428C-B215-E172DB7E3FAD}" type="presParOf" srcId="{022A4083-252F-7440-800A-CC1491C18663}" destId="{A34ABE10-9FE8-E34F-962F-E1B743E9FAD0}" srcOrd="0" destOrd="0" presId="urn:microsoft.com/office/officeart/2005/8/layout/process5"/>
    <dgm:cxn modelId="{99A507E9-973B-44B4-B1A5-ECCC13AA2FB0}" type="presParOf" srcId="{D08CD149-E7F8-5942-87C8-2E38C82B5137}" destId="{2C1A804E-1D69-5541-8CB5-A15CCC66F9FB}" srcOrd="2" destOrd="0" presId="urn:microsoft.com/office/officeart/2005/8/layout/process5"/>
    <dgm:cxn modelId="{1540A07E-5C5C-493E-B137-09BDFE740E13}" type="presParOf" srcId="{D08CD149-E7F8-5942-87C8-2E38C82B5137}" destId="{978302C4-E865-3A47-94B2-53BBD961FD3C}" srcOrd="3" destOrd="0" presId="urn:microsoft.com/office/officeart/2005/8/layout/process5"/>
    <dgm:cxn modelId="{C2D47A38-8A3F-4539-ACB8-71AC07AFCF0D}" type="presParOf" srcId="{978302C4-E865-3A47-94B2-53BBD961FD3C}" destId="{9F4E7242-460F-B245-ADBB-3199A88E252E}" srcOrd="0" destOrd="0" presId="urn:microsoft.com/office/officeart/2005/8/layout/process5"/>
    <dgm:cxn modelId="{8AF125B5-285D-4DD4-9288-6F6F2815287E}" type="presParOf" srcId="{D08CD149-E7F8-5942-87C8-2E38C82B5137}" destId="{D472FDF7-1DF7-2143-B152-D519C5BB359B}" srcOrd="4" destOrd="0" presId="urn:microsoft.com/office/officeart/2005/8/layout/process5"/>
    <dgm:cxn modelId="{6BC4C73D-6DE7-4543-8629-145977D4C0F0}" type="presParOf" srcId="{D08CD149-E7F8-5942-87C8-2E38C82B5137}" destId="{500ED57E-C5CE-FE4C-AE02-E1A058DBC1DB}" srcOrd="5" destOrd="0" presId="urn:microsoft.com/office/officeart/2005/8/layout/process5"/>
    <dgm:cxn modelId="{C61990C5-0E45-4AAE-905A-2CF61C458D70}" type="presParOf" srcId="{500ED57E-C5CE-FE4C-AE02-E1A058DBC1DB}" destId="{0EF586F9-C8B7-8249-B552-F34A8BE04EFD}" srcOrd="0" destOrd="0" presId="urn:microsoft.com/office/officeart/2005/8/layout/process5"/>
    <dgm:cxn modelId="{4F325B09-407B-43B2-9DE3-683A441BD68D}" type="presParOf" srcId="{D08CD149-E7F8-5942-87C8-2E38C82B5137}" destId="{D729A82C-11DF-664A-8C3F-18964693DEE5}" srcOrd="6" destOrd="0" presId="urn:microsoft.com/office/officeart/2005/8/layout/process5"/>
    <dgm:cxn modelId="{3CFAF32F-CA3F-434D-9F1A-DDDC7D4796C7}" type="presParOf" srcId="{D08CD149-E7F8-5942-87C8-2E38C82B5137}" destId="{9DAFFFA6-431B-5242-8735-9862BD2E6C9C}" srcOrd="7" destOrd="0" presId="urn:microsoft.com/office/officeart/2005/8/layout/process5"/>
    <dgm:cxn modelId="{C8DB77D5-9E9D-419E-A1D5-41943409F889}" type="presParOf" srcId="{9DAFFFA6-431B-5242-8735-9862BD2E6C9C}" destId="{C23AEF70-5335-724D-A684-F557E166C4B6}" srcOrd="0" destOrd="0" presId="urn:microsoft.com/office/officeart/2005/8/layout/process5"/>
    <dgm:cxn modelId="{E7F8D058-C47F-41DF-B8B9-46191DAE3540}" type="presParOf" srcId="{D08CD149-E7F8-5942-87C8-2E38C82B5137}" destId="{F67E7D62-CD53-E446-AAD5-2B955E0818E3}" srcOrd="8" destOrd="0" presId="urn:microsoft.com/office/officeart/2005/8/layout/process5"/>
    <dgm:cxn modelId="{DE25DACF-0A96-47B1-82C1-1702277A16EC}" type="presParOf" srcId="{D08CD149-E7F8-5942-87C8-2E38C82B5137}" destId="{19876E71-8EA1-B442-B90C-4EA103FE7BB3}" srcOrd="9" destOrd="0" presId="urn:microsoft.com/office/officeart/2005/8/layout/process5"/>
    <dgm:cxn modelId="{B35BF71D-00DE-4826-9847-707F0F3605BC}" type="presParOf" srcId="{19876E71-8EA1-B442-B90C-4EA103FE7BB3}" destId="{3C895C5D-F21A-F849-80F0-C0EB5EE52571}" srcOrd="0" destOrd="0" presId="urn:microsoft.com/office/officeart/2005/8/layout/process5"/>
    <dgm:cxn modelId="{4088FE03-5DA2-41C9-AFB4-5AC1F47474A9}" type="presParOf" srcId="{D08CD149-E7F8-5942-87C8-2E38C82B5137}" destId="{20800ECD-D3B7-5642-8812-E88281DC2CBE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2E03F-E804-4C83-A1BD-A371AEB7973D}">
      <dsp:nvSpPr>
        <dsp:cNvPr id="0" name=""/>
        <dsp:cNvSpPr/>
      </dsp:nvSpPr>
      <dsp:spPr>
        <a:xfrm>
          <a:off x="0" y="2142"/>
          <a:ext cx="52094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3000A-705A-476C-9723-C24472D4525A}">
      <dsp:nvSpPr>
        <dsp:cNvPr id="0" name=""/>
        <dsp:cNvSpPr/>
      </dsp:nvSpPr>
      <dsp:spPr>
        <a:xfrm>
          <a:off x="0" y="2142"/>
          <a:ext cx="5209440" cy="73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Promover o desenvolvimento das Lideranças da </a:t>
          </a:r>
          <a:r>
            <a:rPr lang="pt-BR" sz="1700" b="1" kern="1200" dirty="0" err="1">
              <a:solidFill>
                <a:schemeClr val="accent2"/>
              </a:solidFill>
            </a:rPr>
            <a:t>Metaltex</a:t>
          </a: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;</a:t>
          </a:r>
          <a:endParaRPr lang="en-US" sz="17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2142"/>
        <a:ext cx="5209440" cy="730432"/>
      </dsp:txXfrm>
    </dsp:sp>
    <dsp:sp modelId="{DE622EBD-268A-4CA4-B810-C746CDF2C952}">
      <dsp:nvSpPr>
        <dsp:cNvPr id="0" name=""/>
        <dsp:cNvSpPr/>
      </dsp:nvSpPr>
      <dsp:spPr>
        <a:xfrm>
          <a:off x="0" y="732574"/>
          <a:ext cx="5209440" cy="0"/>
        </a:xfrm>
        <a:prstGeom prst="line">
          <a:avLst/>
        </a:prstGeom>
        <a:solidFill>
          <a:schemeClr val="accent2">
            <a:hueOff val="7808"/>
            <a:satOff val="-5375"/>
            <a:lumOff val="-1373"/>
            <a:alphaOff val="0"/>
          </a:schemeClr>
        </a:solidFill>
        <a:ln w="15875" cap="flat" cmpd="sng" algn="ctr">
          <a:solidFill>
            <a:schemeClr val="accent2">
              <a:hueOff val="7808"/>
              <a:satOff val="-5375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8EB39-4105-4AC2-A3D8-F7D29514AD3E}">
      <dsp:nvSpPr>
        <dsp:cNvPr id="0" name=""/>
        <dsp:cNvSpPr/>
      </dsp:nvSpPr>
      <dsp:spPr>
        <a:xfrm>
          <a:off x="0" y="732574"/>
          <a:ext cx="5209440" cy="73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Fornecer ferramentas para uma gestão efetiva das equipes;</a:t>
          </a:r>
          <a:endParaRPr lang="en-US" sz="17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732574"/>
        <a:ext cx="5209440" cy="730432"/>
      </dsp:txXfrm>
    </dsp:sp>
    <dsp:sp modelId="{2417A5DF-E3B2-4B59-A9B1-147831069ECC}">
      <dsp:nvSpPr>
        <dsp:cNvPr id="0" name=""/>
        <dsp:cNvSpPr/>
      </dsp:nvSpPr>
      <dsp:spPr>
        <a:xfrm>
          <a:off x="0" y="1463007"/>
          <a:ext cx="5209440" cy="0"/>
        </a:xfrm>
        <a:prstGeom prst="line">
          <a:avLst/>
        </a:prstGeom>
        <a:solidFill>
          <a:schemeClr val="accent2">
            <a:hueOff val="15615"/>
            <a:satOff val="-10750"/>
            <a:lumOff val="-2745"/>
            <a:alphaOff val="0"/>
          </a:schemeClr>
        </a:solidFill>
        <a:ln w="15875" cap="flat" cmpd="sng" algn="ctr">
          <a:solidFill>
            <a:schemeClr val="accent2">
              <a:hueOff val="15615"/>
              <a:satOff val="-1075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B23F5-1CEF-4579-A406-EDD13765727A}">
      <dsp:nvSpPr>
        <dsp:cNvPr id="0" name=""/>
        <dsp:cNvSpPr/>
      </dsp:nvSpPr>
      <dsp:spPr>
        <a:xfrm>
          <a:off x="0" y="1463007"/>
          <a:ext cx="5209440" cy="73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Levantar reflexões sobre novas formas de trabalhar, e com isso melhorar desempenho próprio e das equipes;</a:t>
          </a:r>
          <a:endParaRPr lang="en-US" sz="17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1463007"/>
        <a:ext cx="5209440" cy="730432"/>
      </dsp:txXfrm>
    </dsp:sp>
    <dsp:sp modelId="{E572C1D8-057D-4CD7-9682-5BBAD70EA41E}">
      <dsp:nvSpPr>
        <dsp:cNvPr id="0" name=""/>
        <dsp:cNvSpPr/>
      </dsp:nvSpPr>
      <dsp:spPr>
        <a:xfrm>
          <a:off x="0" y="2193440"/>
          <a:ext cx="5209440" cy="0"/>
        </a:xfrm>
        <a:prstGeom prst="line">
          <a:avLst/>
        </a:prstGeom>
        <a:solidFill>
          <a:schemeClr val="accent2">
            <a:hueOff val="23423"/>
            <a:satOff val="-16126"/>
            <a:lumOff val="-4118"/>
            <a:alphaOff val="0"/>
          </a:schemeClr>
        </a:solidFill>
        <a:ln w="15875" cap="flat" cmpd="sng" algn="ctr">
          <a:solidFill>
            <a:schemeClr val="accent2">
              <a:hueOff val="23423"/>
              <a:satOff val="-16126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1F447-E1EC-4171-B8B7-1A06A9E323F3}">
      <dsp:nvSpPr>
        <dsp:cNvPr id="0" name=""/>
        <dsp:cNvSpPr/>
      </dsp:nvSpPr>
      <dsp:spPr>
        <a:xfrm>
          <a:off x="0" y="2193440"/>
          <a:ext cx="5209440" cy="73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Aumentar a integração entre as áreas, e visão do todo, através das lideranças;</a:t>
          </a:r>
          <a:endParaRPr lang="en-US" sz="17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2193440"/>
        <a:ext cx="5209440" cy="730432"/>
      </dsp:txXfrm>
    </dsp:sp>
    <dsp:sp modelId="{3B6CBEEE-0BE8-42FC-9759-37038D71EB99}">
      <dsp:nvSpPr>
        <dsp:cNvPr id="0" name=""/>
        <dsp:cNvSpPr/>
      </dsp:nvSpPr>
      <dsp:spPr>
        <a:xfrm>
          <a:off x="0" y="2923872"/>
          <a:ext cx="5209440" cy="0"/>
        </a:xfrm>
        <a:prstGeom prst="line">
          <a:avLst/>
        </a:prstGeom>
        <a:solidFill>
          <a:schemeClr val="accent2">
            <a:hueOff val="31230"/>
            <a:satOff val="-21501"/>
            <a:lumOff val="-5490"/>
            <a:alphaOff val="0"/>
          </a:schemeClr>
        </a:solidFill>
        <a:ln w="15875" cap="flat" cmpd="sng" algn="ctr">
          <a:solidFill>
            <a:schemeClr val="accent2">
              <a:hueOff val="31230"/>
              <a:satOff val="-21501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21791-C7A5-4732-B927-2BC8AE80B65C}">
      <dsp:nvSpPr>
        <dsp:cNvPr id="0" name=""/>
        <dsp:cNvSpPr/>
      </dsp:nvSpPr>
      <dsp:spPr>
        <a:xfrm>
          <a:off x="0" y="2923872"/>
          <a:ext cx="5209440" cy="73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rgbClr val="000000">
                  <a:lumMod val="65000"/>
                  <a:lumOff val="35000"/>
                </a:srgbClr>
              </a:solidFill>
              <a:latin typeface="Calibri" panose="020F0502020204030204"/>
              <a:ea typeface="+mn-ea"/>
              <a:cs typeface="+mn-cs"/>
            </a:rPr>
            <a:t>Melhorar a comunicação em todos os níveis;</a:t>
          </a:r>
          <a:endParaRPr lang="en-US" sz="1700" kern="1200" dirty="0">
            <a:solidFill>
              <a:srgbClr val="000000">
                <a:lumMod val="65000"/>
                <a:lumOff val="35000"/>
              </a:srgb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2923872"/>
        <a:ext cx="5209440" cy="730432"/>
      </dsp:txXfrm>
    </dsp:sp>
    <dsp:sp modelId="{17BDE59B-37C2-4ABF-A2C0-C58707423E1F}">
      <dsp:nvSpPr>
        <dsp:cNvPr id="0" name=""/>
        <dsp:cNvSpPr/>
      </dsp:nvSpPr>
      <dsp:spPr>
        <a:xfrm>
          <a:off x="0" y="3654305"/>
          <a:ext cx="5209440" cy="0"/>
        </a:xfrm>
        <a:prstGeom prst="line">
          <a:avLst/>
        </a:prstGeom>
        <a:solidFill>
          <a:schemeClr val="accent2">
            <a:hueOff val="39038"/>
            <a:satOff val="-26876"/>
            <a:lumOff val="-6863"/>
            <a:alphaOff val="0"/>
          </a:schemeClr>
        </a:solidFill>
        <a:ln w="15875" cap="flat" cmpd="sng" algn="ctr">
          <a:solidFill>
            <a:schemeClr val="accent2">
              <a:hueOff val="39038"/>
              <a:satOff val="-26876"/>
              <a:lumOff val="-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6F940-AD94-4556-91D4-19554951C48A}">
      <dsp:nvSpPr>
        <dsp:cNvPr id="0" name=""/>
        <dsp:cNvSpPr/>
      </dsp:nvSpPr>
      <dsp:spPr>
        <a:xfrm>
          <a:off x="0" y="3654305"/>
          <a:ext cx="5209440" cy="7304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>
                  <a:lumMod val="65000"/>
                  <a:lumOff val="35000"/>
                </a:schemeClr>
              </a:solidFill>
            </a:rPr>
            <a:t>Alinhar expectativas, sobre o que é esperado de cada um de agora em diante, pós alinhamento sobre o papel do Líder. </a:t>
          </a:r>
          <a:endParaRPr lang="en-US" sz="17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3654305"/>
        <a:ext cx="5209440" cy="730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228824-EE90-4822-9381-A8D672599118}">
      <dsp:nvSpPr>
        <dsp:cNvPr id="0" name=""/>
        <dsp:cNvSpPr/>
      </dsp:nvSpPr>
      <dsp:spPr>
        <a:xfrm rot="16200000">
          <a:off x="794067" y="-794067"/>
          <a:ext cx="2092325" cy="36804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 rot="5400000">
        <a:off x="0" y="0"/>
        <a:ext cx="3680460" cy="1569243"/>
      </dsp:txXfrm>
    </dsp:sp>
    <dsp:sp modelId="{0F93A0C9-A01B-4CF9-BF05-89D5EB0C8C26}">
      <dsp:nvSpPr>
        <dsp:cNvPr id="0" name=""/>
        <dsp:cNvSpPr/>
      </dsp:nvSpPr>
      <dsp:spPr>
        <a:xfrm>
          <a:off x="3680460" y="0"/>
          <a:ext cx="3680460" cy="20923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>
        <a:off x="3680460" y="0"/>
        <a:ext cx="3680460" cy="1569243"/>
      </dsp:txXfrm>
    </dsp:sp>
    <dsp:sp modelId="{D08AB4BE-BA99-496E-BBD0-811EEAD0547A}">
      <dsp:nvSpPr>
        <dsp:cNvPr id="0" name=""/>
        <dsp:cNvSpPr/>
      </dsp:nvSpPr>
      <dsp:spPr>
        <a:xfrm rot="10800000">
          <a:off x="0" y="2092325"/>
          <a:ext cx="3680460" cy="2092325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 rot="10800000">
        <a:off x="0" y="2615406"/>
        <a:ext cx="3680460" cy="1569243"/>
      </dsp:txXfrm>
    </dsp:sp>
    <dsp:sp modelId="{6E6AC257-0B23-4E65-A63A-E578BF04C859}">
      <dsp:nvSpPr>
        <dsp:cNvPr id="0" name=""/>
        <dsp:cNvSpPr/>
      </dsp:nvSpPr>
      <dsp:spPr>
        <a:xfrm rot="5400000">
          <a:off x="4474527" y="1298257"/>
          <a:ext cx="2092325" cy="368046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 dirty="0"/>
        </a:p>
      </dsp:txBody>
      <dsp:txXfrm rot="-5400000">
        <a:off x="3680460" y="2615406"/>
        <a:ext cx="3680460" cy="1569243"/>
      </dsp:txXfrm>
    </dsp:sp>
    <dsp:sp modelId="{D8AE333D-6FB4-4228-8CE0-DEB0788B2167}">
      <dsp:nvSpPr>
        <dsp:cNvPr id="0" name=""/>
        <dsp:cNvSpPr/>
      </dsp:nvSpPr>
      <dsp:spPr>
        <a:xfrm>
          <a:off x="2576322" y="1569243"/>
          <a:ext cx="2208276" cy="1046162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SWOT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Pessoal</a:t>
          </a:r>
        </a:p>
      </dsp:txBody>
      <dsp:txXfrm>
        <a:off x="2627391" y="1620312"/>
        <a:ext cx="2106138" cy="9440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67179-6E0C-47DC-B00C-B4A767E48D8A}">
      <dsp:nvSpPr>
        <dsp:cNvPr id="0" name=""/>
        <dsp:cNvSpPr/>
      </dsp:nvSpPr>
      <dsp:spPr>
        <a:xfrm>
          <a:off x="4149899" y="2792307"/>
          <a:ext cx="2028528" cy="1314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 Liderado ainda está apreendendo, inseguro, não competente</a:t>
          </a:r>
        </a:p>
      </dsp:txBody>
      <dsp:txXfrm>
        <a:off x="4787322" y="3149678"/>
        <a:ext cx="1362240" cy="927790"/>
      </dsp:txXfrm>
    </dsp:sp>
    <dsp:sp modelId="{B1C68A23-4AB9-4A89-B3A3-6B87ACDE960E}">
      <dsp:nvSpPr>
        <dsp:cNvPr id="0" name=""/>
        <dsp:cNvSpPr/>
      </dsp:nvSpPr>
      <dsp:spPr>
        <a:xfrm>
          <a:off x="704850" y="2792307"/>
          <a:ext cx="2028528" cy="1314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 Liderado ainda não está totalmente confiante em suas habilidades</a:t>
          </a:r>
        </a:p>
      </dsp:txBody>
      <dsp:txXfrm>
        <a:off x="733715" y="3149678"/>
        <a:ext cx="1362240" cy="927790"/>
      </dsp:txXfrm>
    </dsp:sp>
    <dsp:sp modelId="{5FA68E18-BC5B-4B02-9EA6-9751473A98DB}">
      <dsp:nvSpPr>
        <dsp:cNvPr id="0" name=""/>
        <dsp:cNvSpPr/>
      </dsp:nvSpPr>
      <dsp:spPr>
        <a:xfrm>
          <a:off x="4099145" y="0"/>
          <a:ext cx="2028528" cy="1314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050" kern="1200" dirty="0"/>
            <a:t> Liderado competente no trabalho, domina o que faz, toma decisões, assume a responsabilidade pelo que faz.</a:t>
          </a:r>
        </a:p>
      </dsp:txBody>
      <dsp:txXfrm>
        <a:off x="4736568" y="28865"/>
        <a:ext cx="1362240" cy="927790"/>
      </dsp:txXfrm>
    </dsp:sp>
    <dsp:sp modelId="{EE8E65EB-78B1-42D2-ACD8-DB114A5B2E14}">
      <dsp:nvSpPr>
        <dsp:cNvPr id="0" name=""/>
        <dsp:cNvSpPr/>
      </dsp:nvSpPr>
      <dsp:spPr>
        <a:xfrm>
          <a:off x="704850" y="0"/>
          <a:ext cx="2028528" cy="1314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 Liderado confortável no desempenho do trabalho, mas ainda necessita supervisão</a:t>
          </a:r>
        </a:p>
      </dsp:txBody>
      <dsp:txXfrm>
        <a:off x="733715" y="28865"/>
        <a:ext cx="1362240" cy="927790"/>
      </dsp:txXfrm>
    </dsp:sp>
    <dsp:sp modelId="{F9D6FB87-8086-4697-BEB3-BABC07627C03}">
      <dsp:nvSpPr>
        <dsp:cNvPr id="0" name=""/>
        <dsp:cNvSpPr/>
      </dsp:nvSpPr>
      <dsp:spPr>
        <a:xfrm>
          <a:off x="1554861" y="234061"/>
          <a:ext cx="1778042" cy="177804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Apoio</a:t>
          </a:r>
        </a:p>
      </dsp:txBody>
      <dsp:txXfrm>
        <a:off x="2075637" y="754837"/>
        <a:ext cx="1257266" cy="1257266"/>
      </dsp:txXfrm>
    </dsp:sp>
    <dsp:sp modelId="{A2714887-042B-4202-BCFB-3A427266E2F3}">
      <dsp:nvSpPr>
        <dsp:cNvPr id="0" name=""/>
        <dsp:cNvSpPr/>
      </dsp:nvSpPr>
      <dsp:spPr>
        <a:xfrm rot="5400000">
          <a:off x="3415030" y="234061"/>
          <a:ext cx="1778042" cy="177804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Delegação</a:t>
          </a:r>
        </a:p>
      </dsp:txBody>
      <dsp:txXfrm rot="-5400000">
        <a:off x="3415030" y="754837"/>
        <a:ext cx="1257266" cy="1257266"/>
      </dsp:txXfrm>
    </dsp:sp>
    <dsp:sp modelId="{7D973FD8-6765-4514-AD83-8FD35FC90708}">
      <dsp:nvSpPr>
        <dsp:cNvPr id="0" name=""/>
        <dsp:cNvSpPr/>
      </dsp:nvSpPr>
      <dsp:spPr>
        <a:xfrm rot="10800000">
          <a:off x="3415030" y="2094230"/>
          <a:ext cx="1778042" cy="177804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Direção</a:t>
          </a:r>
        </a:p>
      </dsp:txBody>
      <dsp:txXfrm rot="10800000">
        <a:off x="3415030" y="2094230"/>
        <a:ext cx="1257266" cy="1257266"/>
      </dsp:txXfrm>
    </dsp:sp>
    <dsp:sp modelId="{BD64BBF5-715E-45AD-870D-A3469FC1D08B}">
      <dsp:nvSpPr>
        <dsp:cNvPr id="0" name=""/>
        <dsp:cNvSpPr/>
      </dsp:nvSpPr>
      <dsp:spPr>
        <a:xfrm rot="16200000">
          <a:off x="1554861" y="2094230"/>
          <a:ext cx="1778042" cy="1778042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Orientação</a:t>
          </a:r>
        </a:p>
      </dsp:txBody>
      <dsp:txXfrm rot="5400000">
        <a:off x="2075637" y="2094230"/>
        <a:ext cx="1257266" cy="1257266"/>
      </dsp:txXfrm>
    </dsp:sp>
    <dsp:sp modelId="{6FD136CC-3411-4B6A-A026-36635CDF8CF6}">
      <dsp:nvSpPr>
        <dsp:cNvPr id="0" name=""/>
        <dsp:cNvSpPr/>
      </dsp:nvSpPr>
      <dsp:spPr>
        <a:xfrm>
          <a:off x="3067019" y="1683596"/>
          <a:ext cx="613896" cy="53382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8A14C-BE13-4791-B09E-9693C782D379}">
      <dsp:nvSpPr>
        <dsp:cNvPr id="0" name=""/>
        <dsp:cNvSpPr/>
      </dsp:nvSpPr>
      <dsp:spPr>
        <a:xfrm rot="10800000">
          <a:off x="3067019" y="1888913"/>
          <a:ext cx="613896" cy="533823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076D28-8495-44AE-AAA6-631C37AC0A61}">
      <dsp:nvSpPr>
        <dsp:cNvPr id="0" name=""/>
        <dsp:cNvSpPr/>
      </dsp:nvSpPr>
      <dsp:spPr>
        <a:xfrm>
          <a:off x="613843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AE558-AA89-4AAA-9399-CD7CE0E12E5A}">
      <dsp:nvSpPr>
        <dsp:cNvPr id="0" name=""/>
        <dsp:cNvSpPr/>
      </dsp:nvSpPr>
      <dsp:spPr>
        <a:xfrm>
          <a:off x="2451091" y="611772"/>
          <a:ext cx="2980226" cy="4810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2">
                  <a:lumMod val="75000"/>
                </a:schemeClr>
              </a:solidFill>
            </a:rPr>
            <a:t>Ambiente mais colaborativo</a:t>
          </a:r>
          <a:endParaRPr lang="pt-BR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74572" y="635253"/>
        <a:ext cx="2933264" cy="434050"/>
      </dsp:txXfrm>
    </dsp:sp>
    <dsp:sp modelId="{075F2F4B-4FC0-4A76-AEB9-1381965F9611}">
      <dsp:nvSpPr>
        <dsp:cNvPr id="0" name=""/>
        <dsp:cNvSpPr/>
      </dsp:nvSpPr>
      <dsp:spPr>
        <a:xfrm>
          <a:off x="2468024" y="1152911"/>
          <a:ext cx="2946361" cy="4810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2">
                  <a:lumMod val="75000"/>
                </a:schemeClr>
              </a:solidFill>
            </a:rPr>
            <a:t>Maior incentivo ao desenvolvimento profissional</a:t>
          </a:r>
          <a:endParaRPr lang="pt-BR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91505" y="1176392"/>
        <a:ext cx="2899399" cy="434050"/>
      </dsp:txXfrm>
    </dsp:sp>
    <dsp:sp modelId="{AF243A6D-2EB3-4C34-89DA-4A0CB5F384C6}">
      <dsp:nvSpPr>
        <dsp:cNvPr id="0" name=""/>
        <dsp:cNvSpPr/>
      </dsp:nvSpPr>
      <dsp:spPr>
        <a:xfrm>
          <a:off x="2442625" y="1694050"/>
          <a:ext cx="2997159" cy="4810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 dirty="0">
              <a:solidFill>
                <a:schemeClr val="accent2">
                  <a:lumMod val="75000"/>
                </a:schemeClr>
              </a:solidFill>
            </a:rPr>
            <a:t>Colaboradores se sentem mais valorizados</a:t>
          </a:r>
          <a:endParaRPr lang="pt-BR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66106" y="1717531"/>
        <a:ext cx="2950197" cy="434050"/>
      </dsp:txXfrm>
    </dsp:sp>
    <dsp:sp modelId="{F11DC7D1-14E8-44BF-AF9F-E3F6266166AC}">
      <dsp:nvSpPr>
        <dsp:cNvPr id="0" name=""/>
        <dsp:cNvSpPr/>
      </dsp:nvSpPr>
      <dsp:spPr>
        <a:xfrm>
          <a:off x="2434172" y="2235189"/>
          <a:ext cx="3014065" cy="4810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kern="1200" dirty="0">
              <a:solidFill>
                <a:schemeClr val="accent2">
                  <a:lumMod val="75000"/>
                </a:schemeClr>
              </a:solidFill>
            </a:rPr>
            <a:t>Redução de </a:t>
          </a:r>
          <a:r>
            <a:rPr lang="pt-BR" sz="1400" b="1" i="1" kern="1200" dirty="0" err="1">
              <a:solidFill>
                <a:schemeClr val="accent2">
                  <a:lumMod val="75000"/>
                </a:schemeClr>
              </a:solidFill>
            </a:rPr>
            <a:t>turnover</a:t>
          </a:r>
          <a:endParaRPr lang="pt-BR" sz="1400" b="1" i="1" kern="1200" dirty="0">
            <a:solidFill>
              <a:schemeClr val="accent2">
                <a:lumMod val="75000"/>
              </a:schemeClr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kern="1200" dirty="0">
              <a:solidFill>
                <a:schemeClr val="accent2">
                  <a:lumMod val="75000"/>
                </a:schemeClr>
              </a:solidFill>
            </a:rPr>
            <a:t>e maior retenção de conhecimento</a:t>
          </a:r>
          <a:endParaRPr lang="pt-BR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57653" y="2258670"/>
        <a:ext cx="2967103" cy="434050"/>
      </dsp:txXfrm>
    </dsp:sp>
    <dsp:sp modelId="{BFFACD57-A771-4030-AB1B-F57A688FD434}">
      <dsp:nvSpPr>
        <dsp:cNvPr id="0" name=""/>
        <dsp:cNvSpPr/>
      </dsp:nvSpPr>
      <dsp:spPr>
        <a:xfrm>
          <a:off x="2425692" y="2776328"/>
          <a:ext cx="3031024" cy="4810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pt-BR" sz="1400" b="1" kern="1200" dirty="0">
            <a:solidFill>
              <a:schemeClr val="accent2">
                <a:lumMod val="75000"/>
              </a:schemeClr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400" b="1" kern="1200" dirty="0">
              <a:solidFill>
                <a:schemeClr val="accent2">
                  <a:lumMod val="75000"/>
                </a:schemeClr>
              </a:solidFill>
            </a:rPr>
            <a:t>Aumento da produtividade </a:t>
          </a:r>
          <a:endParaRPr lang="pt-BR" sz="1400" kern="1200" dirty="0">
            <a:solidFill>
              <a:schemeClr val="accent2">
                <a:lumMod val="75000"/>
              </a:schemeClr>
            </a:solidFill>
          </a:endParaRPr>
        </a:p>
        <a:p>
          <a:pPr lvl="0" algn="ctr">
            <a:buNone/>
          </a:pPr>
          <a:endParaRPr lang="pt-BR" sz="1400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49173" y="2799809"/>
        <a:ext cx="2984062" cy="434050"/>
      </dsp:txXfrm>
    </dsp:sp>
    <dsp:sp modelId="{39F52524-C358-4F5F-B968-127EA5456D82}">
      <dsp:nvSpPr>
        <dsp:cNvPr id="0" name=""/>
        <dsp:cNvSpPr/>
      </dsp:nvSpPr>
      <dsp:spPr>
        <a:xfrm>
          <a:off x="2446865" y="3317467"/>
          <a:ext cx="2988679" cy="4810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b="1" kern="1200">
              <a:solidFill>
                <a:schemeClr val="accent2">
                  <a:lumMod val="75000"/>
                </a:schemeClr>
              </a:solidFill>
            </a:rPr>
            <a:t>Superação de metas</a:t>
          </a:r>
          <a:endParaRPr lang="pt-BR" sz="1400" kern="1200">
            <a:solidFill>
              <a:schemeClr val="accent2">
                <a:lumMod val="75000"/>
              </a:schemeClr>
            </a:solidFill>
          </a:endParaRPr>
        </a:p>
      </dsp:txBody>
      <dsp:txXfrm>
        <a:off x="2470346" y="3340948"/>
        <a:ext cx="2941717" cy="4340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5FB68A-FB69-0642-ADB7-4486B6DBF30E}">
      <dsp:nvSpPr>
        <dsp:cNvPr id="0" name=""/>
        <dsp:cNvSpPr/>
      </dsp:nvSpPr>
      <dsp:spPr>
        <a:xfrm>
          <a:off x="1300772" y="0"/>
          <a:ext cx="2813469" cy="653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Dicção</a:t>
          </a:r>
        </a:p>
      </dsp:txBody>
      <dsp:txXfrm>
        <a:off x="1319920" y="19148"/>
        <a:ext cx="2775173" cy="615481"/>
      </dsp:txXfrm>
    </dsp:sp>
    <dsp:sp modelId="{022A4083-252F-7440-800A-CC1491C18663}">
      <dsp:nvSpPr>
        <dsp:cNvPr id="0" name=""/>
        <dsp:cNvSpPr/>
      </dsp:nvSpPr>
      <dsp:spPr>
        <a:xfrm>
          <a:off x="4339198" y="-21981"/>
          <a:ext cx="541939" cy="6977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39198" y="117567"/>
        <a:ext cx="379357" cy="418644"/>
      </dsp:txXfrm>
    </dsp:sp>
    <dsp:sp modelId="{2C1A804E-1D69-5541-8CB5-A15CCC66F9FB}">
      <dsp:nvSpPr>
        <dsp:cNvPr id="0" name=""/>
        <dsp:cNvSpPr/>
      </dsp:nvSpPr>
      <dsp:spPr>
        <a:xfrm>
          <a:off x="5136769" y="0"/>
          <a:ext cx="2813469" cy="653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Entonação</a:t>
          </a:r>
          <a:endParaRPr lang="pt-BR" sz="20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155917" y="19148"/>
        <a:ext cx="2775173" cy="615481"/>
      </dsp:txXfrm>
    </dsp:sp>
    <dsp:sp modelId="{978302C4-E865-3A47-94B2-53BBD961FD3C}">
      <dsp:nvSpPr>
        <dsp:cNvPr id="0" name=""/>
        <dsp:cNvSpPr/>
      </dsp:nvSpPr>
      <dsp:spPr>
        <a:xfrm rot="5399941">
          <a:off x="6318451" y="808260"/>
          <a:ext cx="551072" cy="6977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6384664" y="881594"/>
        <a:ext cx="418644" cy="385750"/>
      </dsp:txXfrm>
    </dsp:sp>
    <dsp:sp modelId="{D472FDF7-1DF7-2143-B152-D519C5BB359B}">
      <dsp:nvSpPr>
        <dsp:cNvPr id="0" name=""/>
        <dsp:cNvSpPr/>
      </dsp:nvSpPr>
      <dsp:spPr>
        <a:xfrm>
          <a:off x="5239629" y="1691620"/>
          <a:ext cx="2813469" cy="653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Ênfase</a:t>
          </a:r>
          <a:endParaRPr lang="pt-BR" sz="20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258777" y="1710768"/>
        <a:ext cx="2775173" cy="615481"/>
      </dsp:txXfrm>
    </dsp:sp>
    <dsp:sp modelId="{500ED57E-C5CE-FE4C-AE02-E1A058DBC1DB}">
      <dsp:nvSpPr>
        <dsp:cNvPr id="0" name=""/>
        <dsp:cNvSpPr/>
      </dsp:nvSpPr>
      <dsp:spPr>
        <a:xfrm rot="10800000">
          <a:off x="4395589" y="1669638"/>
          <a:ext cx="596455" cy="6977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10800000">
        <a:off x="4574525" y="1809186"/>
        <a:ext cx="417519" cy="418644"/>
      </dsp:txXfrm>
    </dsp:sp>
    <dsp:sp modelId="{D729A82C-11DF-664A-8C3F-18964693DEE5}">
      <dsp:nvSpPr>
        <dsp:cNvPr id="0" name=""/>
        <dsp:cNvSpPr/>
      </dsp:nvSpPr>
      <dsp:spPr>
        <a:xfrm>
          <a:off x="1300772" y="1691620"/>
          <a:ext cx="2813469" cy="653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Voz</a:t>
          </a:r>
          <a:endParaRPr lang="pt-BR" sz="20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1319920" y="1710768"/>
        <a:ext cx="2775173" cy="615481"/>
      </dsp:txXfrm>
    </dsp:sp>
    <dsp:sp modelId="{9DAFFFA6-431B-5242-8735-9862BD2E6C9C}">
      <dsp:nvSpPr>
        <dsp:cNvPr id="0" name=""/>
        <dsp:cNvSpPr/>
      </dsp:nvSpPr>
      <dsp:spPr>
        <a:xfrm rot="5400000">
          <a:off x="2397629" y="2653873"/>
          <a:ext cx="619756" cy="6977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 rot="-5400000">
        <a:off x="2498185" y="2692866"/>
        <a:ext cx="418644" cy="433829"/>
      </dsp:txXfrm>
    </dsp:sp>
    <dsp:sp modelId="{F67E7D62-CD53-E446-AAD5-2B955E0818E3}">
      <dsp:nvSpPr>
        <dsp:cNvPr id="0" name=""/>
        <dsp:cNvSpPr/>
      </dsp:nvSpPr>
      <dsp:spPr>
        <a:xfrm>
          <a:off x="1300772" y="3514748"/>
          <a:ext cx="2813469" cy="653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Projeção</a:t>
          </a:r>
          <a:r>
            <a:rPr lang="pt-BR" sz="2000" b="1" kern="1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 Vocal</a:t>
          </a:r>
        </a:p>
      </dsp:txBody>
      <dsp:txXfrm>
        <a:off x="1319920" y="3533896"/>
        <a:ext cx="2775173" cy="615481"/>
      </dsp:txXfrm>
    </dsp:sp>
    <dsp:sp modelId="{19876E71-8EA1-B442-B90C-4EA103FE7BB3}">
      <dsp:nvSpPr>
        <dsp:cNvPr id="0" name=""/>
        <dsp:cNvSpPr/>
      </dsp:nvSpPr>
      <dsp:spPr>
        <a:xfrm>
          <a:off x="4361827" y="3492766"/>
          <a:ext cx="596455" cy="69774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tint val="60000"/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b="1" kern="1200"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4361827" y="3632314"/>
        <a:ext cx="417519" cy="418644"/>
      </dsp:txXfrm>
    </dsp:sp>
    <dsp:sp modelId="{20800ECD-D3B7-5642-8812-E88281DC2CBE}">
      <dsp:nvSpPr>
        <dsp:cNvPr id="0" name=""/>
        <dsp:cNvSpPr/>
      </dsp:nvSpPr>
      <dsp:spPr>
        <a:xfrm>
          <a:off x="5239629" y="3514748"/>
          <a:ext cx="2813469" cy="6537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rPr>
            <a:t>Encantamento na Fala</a:t>
          </a:r>
          <a:endParaRPr lang="pt-BR" sz="2000" b="1" kern="1200" dirty="0">
            <a:solidFill>
              <a:schemeClr val="bg1"/>
            </a:solidFill>
            <a:latin typeface="Verdana" pitchFamily="34" charset="0"/>
            <a:ea typeface="Verdana" pitchFamily="34" charset="0"/>
            <a:cs typeface="Verdana" pitchFamily="34" charset="0"/>
          </a:endParaRPr>
        </a:p>
      </dsp:txBody>
      <dsp:txXfrm>
        <a:off x="5258777" y="3533896"/>
        <a:ext cx="2775173" cy="615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0A0AA5-5B56-425E-811D-04458FA2F0B5}" type="datetimeFigureOut">
              <a:rPr lang="pt-BR" smtClean="0"/>
              <a:t>25/08/2025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AD07E-9040-4B3F-BEA2-1E6E6BEA8F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39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3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739531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Verbal, não verbal, escrito, pelas</a:t>
            </a:r>
            <a:r>
              <a:rPr lang="pt-BR" baseline="0" dirty="0"/>
              <a:t> ferramentas de tecnologia, presencialmente....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2157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Verbal, não verbal, escrito, pelas</a:t>
            </a:r>
            <a:r>
              <a:rPr lang="pt-BR" baseline="0" dirty="0"/>
              <a:t> ferramentas de tecnologia, </a:t>
            </a:r>
            <a:r>
              <a:rPr lang="pt-BR" baseline="0" dirty="0" err="1"/>
              <a:t>presencialmen</a:t>
            </a:r>
            <a:r>
              <a:rPr lang="pt-BR" baseline="0" dirty="0"/>
              <a:t> – em %te.... Perguntar qual é mais efetiva? Palavras, voz/entonação ou não verbal (</a:t>
            </a:r>
            <a:r>
              <a:rPr lang="pt-BR" baseline="0" dirty="0" err="1"/>
              <a:t>ex</a:t>
            </a:r>
            <a:r>
              <a:rPr lang="pt-BR" baseline="0" dirty="0"/>
              <a:t>º linguagem do corpo)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97253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5197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6807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34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360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 da janela de </a:t>
            </a:r>
            <a:r>
              <a:rPr lang="pt-BR" dirty="0" err="1"/>
              <a:t>Johari</a:t>
            </a:r>
            <a:r>
              <a:rPr lang="pt-BR" dirty="0"/>
              <a:t>,</a:t>
            </a:r>
            <a:r>
              <a:rPr lang="pt-BR" baseline="0" dirty="0"/>
              <a:t> se houver tempo – pontos cegos, demanda feedbacks para que possamos melhorar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298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é liderança para você? "Em uma palavra, o que é ser um bom líder?“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são os lideres que vem à cabeça de vocês e por que?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8767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Liderar é ser responsável por mudar o rumo das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coisas nas organizações, dar diretivas, acompanhar, influenciar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178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6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716871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4813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8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66315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13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934764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AD07E-9040-4B3F-BEA2-1E6E6BEA8F8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252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>
            <a:extLst>
              <a:ext uri="{FF2B5EF4-FFF2-40B4-BE49-F238E27FC236}">
                <a16:creationId xmlns:a16="http://schemas.microsoft.com/office/drawing/2014/main" id="{9E227858-E26D-4E66-8D98-6B6C92B84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>
            <a:extLst>
              <a:ext uri="{FF2B5EF4-FFF2-40B4-BE49-F238E27FC236}">
                <a16:creationId xmlns:a16="http://schemas.microsoft.com/office/drawing/2014/main" id="{B21D0353-3C4F-48DA-AA48-BF9A6B589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en-US"/>
              <a:t>Tomar nota no flip</a:t>
            </a:r>
          </a:p>
        </p:txBody>
      </p:sp>
      <p:sp>
        <p:nvSpPr>
          <p:cNvPr id="14340" name="Espaço Reservado para Número de Slide 3">
            <a:extLst>
              <a:ext uri="{FF2B5EF4-FFF2-40B4-BE49-F238E27FC236}">
                <a16:creationId xmlns:a16="http://schemas.microsoft.com/office/drawing/2014/main" id="{A695926B-BBB2-46F2-9025-6935E1FED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EF8466A-254D-4562-8262-2E29F7A3D27A}" type="slidenum">
              <a:rPr lang="pt-BR" altLang="en-US"/>
              <a:pPr/>
              <a:t>17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83834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9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1" baseline="0">
                <a:solidFill>
                  <a:schemeClr val="tx2"/>
                </a:solidFill>
                <a:latin typeface="+mj-lt"/>
              </a:defRPr>
            </a:lvl1pPr>
            <a:lvl2pPr marL="342891" indent="0" algn="ctr">
              <a:buNone/>
              <a:defRPr sz="1800"/>
            </a:lvl2pPr>
            <a:lvl3pPr marL="685783" indent="0" algn="ctr">
              <a:buNone/>
              <a:defRPr sz="1800"/>
            </a:lvl3pPr>
            <a:lvl4pPr marL="1028674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9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1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DCBD663-209B-449A-A75B-4A01E8B70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0550" r="16094" b="45800"/>
          <a:stretch/>
        </p:blipFill>
        <p:spPr>
          <a:xfrm>
            <a:off x="7582900" y="4859575"/>
            <a:ext cx="1453601" cy="162904"/>
          </a:xfrm>
          <a:prstGeom prst="rect">
            <a:avLst/>
          </a:prstGeom>
        </p:spPr>
      </p:pic>
      <p:pic>
        <p:nvPicPr>
          <p:cNvPr id="11" name="Picture 2" descr="https://www.metaltex.com.br/assets/img/layout/LOGO_METALTEX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4846898"/>
            <a:ext cx="994308" cy="2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1488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401117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4"/>
            <a:ext cx="1971675" cy="431806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1085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76701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03200" y="5"/>
            <a:ext cx="3778251" cy="51435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7" y="4588005"/>
            <a:ext cx="857473" cy="27384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4588005"/>
            <a:ext cx="411480" cy="273844"/>
          </a:xfrm>
        </p:spPr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Freeform 12"/>
          <p:cNvSpPr/>
          <p:nvPr/>
        </p:nvSpPr>
        <p:spPr bwMode="auto">
          <a:xfrm>
            <a:off x="203201" y="2828925"/>
            <a:ext cx="361951" cy="67866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93" y="2900363"/>
            <a:ext cx="61913" cy="60722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209634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CBD663-209B-449A-A75B-4A01E8B70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0550" r="16094" b="45800"/>
          <a:stretch/>
        </p:blipFill>
        <p:spPr>
          <a:xfrm>
            <a:off x="7283531" y="4859572"/>
            <a:ext cx="1752968" cy="1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67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9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1" baseline="0">
                <a:solidFill>
                  <a:schemeClr val="tx2"/>
                </a:solidFill>
                <a:latin typeface="+mj-lt"/>
              </a:defRPr>
            </a:lvl1pPr>
            <a:lvl2pPr marL="342891" indent="0" algn="ctr">
              <a:buNone/>
              <a:defRPr sz="1800"/>
            </a:lvl2pPr>
            <a:lvl3pPr marL="685783" indent="0" algn="ctr">
              <a:buNone/>
              <a:defRPr sz="1800"/>
            </a:lvl3pPr>
            <a:lvl4pPr marL="1028674" indent="0" algn="ctr">
              <a:buNone/>
              <a:defRPr sz="1500"/>
            </a:lvl4pPr>
            <a:lvl5pPr marL="1371566" indent="0" algn="ctr">
              <a:buNone/>
              <a:defRPr sz="1500"/>
            </a:lvl5pPr>
            <a:lvl6pPr marL="1714457" indent="0" algn="ctr">
              <a:buNone/>
              <a:defRPr sz="1500"/>
            </a:lvl6pPr>
            <a:lvl7pPr marL="2057349" indent="0" algn="ctr">
              <a:buNone/>
              <a:defRPr sz="1500"/>
            </a:lvl7pPr>
            <a:lvl8pPr marL="2400240" indent="0" algn="ctr">
              <a:buNone/>
              <a:defRPr sz="1500"/>
            </a:lvl8pPr>
            <a:lvl9pPr marL="2743131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1192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697796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1" baseline="0">
                <a:solidFill>
                  <a:schemeClr val="tx2"/>
                </a:solidFill>
                <a:latin typeface="+mj-lt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11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213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373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37615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147767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78683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4" y="0"/>
            <a:ext cx="480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1" y="548640"/>
            <a:ext cx="4869180" cy="3943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1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D1FAAE-E687-4B92-9326-5C11F36C3D70}" type="slidenum">
              <a:rPr lang="pt-BR" smtClean="0">
                <a:solidFill>
                  <a:srgbClr val="637052"/>
                </a:solidFill>
              </a:rPr>
              <a:pPr/>
              <a:t>‹nº›</a:t>
            </a:fld>
            <a:endParaRPr lang="pt-BR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551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2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1"/>
              </a:spcAft>
              <a:buNone/>
              <a:defRPr sz="1125">
                <a:solidFill>
                  <a:srgbClr val="FFFFFF"/>
                </a:solidFill>
              </a:defRPr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635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40472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4"/>
            <a:ext cx="1971675" cy="431806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1085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2485363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DCBD663-209B-449A-A75B-4A01E8B70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0550" r="16094" b="45800"/>
          <a:stretch/>
        </p:blipFill>
        <p:spPr>
          <a:xfrm>
            <a:off x="7582900" y="4859575"/>
            <a:ext cx="1453601" cy="162904"/>
          </a:xfrm>
          <a:prstGeom prst="rect">
            <a:avLst/>
          </a:prstGeom>
        </p:spPr>
      </p:pic>
      <p:pic>
        <p:nvPicPr>
          <p:cNvPr id="3" name="Picture 2" descr="https://www.metaltex.com.br/assets/img/layout/LOGO_METALTEX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4846898"/>
            <a:ext cx="994308" cy="23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130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 userDrawn="1"/>
        </p:nvGrpSpPr>
        <p:grpSpPr>
          <a:xfrm>
            <a:off x="203201" y="9"/>
            <a:ext cx="3778251" cy="51435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80" y="4588005"/>
            <a:ext cx="857473" cy="273844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4588005"/>
            <a:ext cx="411480" cy="273844"/>
          </a:xfrm>
        </p:spPr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Freeform 12"/>
          <p:cNvSpPr/>
          <p:nvPr/>
        </p:nvSpPr>
        <p:spPr bwMode="auto">
          <a:xfrm>
            <a:off x="203203" y="2828925"/>
            <a:ext cx="361951" cy="67866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96" y="2900363"/>
            <a:ext cx="61913" cy="60722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58270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1" baseline="0">
                <a:solidFill>
                  <a:schemeClr val="tx2"/>
                </a:solidFill>
                <a:latin typeface="+mj-lt"/>
              </a:defRPr>
            </a:lvl1pPr>
            <a:lvl2pPr marL="34289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416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533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60658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3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008972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4" y="0"/>
            <a:ext cx="48007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1" y="548640"/>
            <a:ext cx="4869180" cy="3943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5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1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D1FAAE-E687-4B92-9326-5C11F36C3D70}" type="slidenum">
              <a:rPr lang="pt-BR" smtClean="0">
                <a:solidFill>
                  <a:srgbClr val="637052"/>
                </a:solidFill>
              </a:rPr>
              <a:pPr/>
              <a:t>‹nº›</a:t>
            </a:fld>
            <a:endParaRPr lang="pt-BR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8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1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2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1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1"/>
              </a:spcAft>
              <a:buNone/>
              <a:defRPr sz="1125">
                <a:solidFill>
                  <a:srgbClr val="FFFFFF"/>
                </a:solidFill>
              </a:defRPr>
            </a:lvl1pPr>
            <a:lvl2pPr marL="342891" indent="0">
              <a:buNone/>
              <a:defRPr sz="900"/>
            </a:lvl2pPr>
            <a:lvl3pPr marL="685783" indent="0">
              <a:buNone/>
              <a:defRPr sz="751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FAAE-E687-4B92-9326-5C11F36C3D7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4750739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883"/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1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883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883"/>
            <a:fld id="{F5D1FAAE-E687-4B92-9326-5C11F36C3D70}" type="slidenum">
              <a:rPr lang="pt-BR" smtClean="0"/>
              <a:pPr defTabSz="342883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18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674" r:id="rId13"/>
  </p:sldLayoutIdLst>
  <p:hf hdr="0" ftr="0" dt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kern="1200" spc="-37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78" indent="-68578" algn="l" defTabSz="685783" rtl="0" eaLnBrk="1" latinLnBrk="0" hangingPunct="1">
        <a:lnSpc>
          <a:spcPct val="90000"/>
        </a:lnSpc>
        <a:spcBef>
          <a:spcPts val="900"/>
        </a:spcBef>
        <a:spcAft>
          <a:spcPts val="15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29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85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42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499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979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976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4972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4968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4750739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883"/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41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883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5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883"/>
            <a:fld id="{F5D1FAAE-E687-4B92-9326-5C11F36C3D70}" type="slidenum">
              <a:rPr lang="pt-BR" smtClean="0"/>
              <a:pPr defTabSz="342883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09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687" r:id="rId13"/>
  </p:sldLayoutIdLst>
  <p:hf hdr="0" ftr="0" dt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kern="1200" spc="-37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78" indent="-68578" algn="l" defTabSz="685783" rtl="0" eaLnBrk="1" latinLnBrk="0" hangingPunct="1">
        <a:lnSpc>
          <a:spcPct val="90000"/>
        </a:lnSpc>
        <a:spcBef>
          <a:spcPts val="900"/>
        </a:spcBef>
        <a:spcAft>
          <a:spcPts val="151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29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85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42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499" indent="-137157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4979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4976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4972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4968" indent="-171446" algn="l" defTabSz="685783" rtl="0" eaLnBrk="1" latinLnBrk="0" hangingPunct="1">
        <a:lnSpc>
          <a:spcPct val="90000"/>
        </a:lnSpc>
        <a:spcBef>
          <a:spcPts val="151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2A76A6B-EDDE-4AC4-99F9-9817493FE2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0550" r="16094" b="45800"/>
          <a:stretch/>
        </p:blipFill>
        <p:spPr>
          <a:xfrm>
            <a:off x="7836695" y="4723901"/>
            <a:ext cx="1178264" cy="17606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5CF5A4DC-D2A9-4B57-BD2F-7C3A289C5C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21589" y="1852507"/>
            <a:ext cx="5594351" cy="53022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</a:t>
            </a:r>
            <a:br>
              <a:rPr lang="pt-B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Desenvolvimento de Liderança</a:t>
            </a:r>
          </a:p>
        </p:txBody>
      </p:sp>
      <p:pic>
        <p:nvPicPr>
          <p:cNvPr id="1026" name="Picture 2" descr="https://www.metaltex.com.br/assets/img/layout/LOGO_METAL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38" y="2404525"/>
            <a:ext cx="2121695" cy="49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9C87E9-FD60-7A3C-6D2B-4A2FB67C4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64" y="128495"/>
            <a:ext cx="739125" cy="97746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261087" y="4866505"/>
            <a:ext cx="1891865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1" dirty="0">
                <a:solidFill>
                  <a:schemeClr val="accent2">
                    <a:lumMod val="75000"/>
                  </a:schemeClr>
                </a:solidFill>
              </a:rPr>
              <a:t>Dias 01 e 02 de Setembro 2025</a:t>
            </a:r>
          </a:p>
        </p:txBody>
      </p:sp>
    </p:spTree>
    <p:extLst>
      <p:ext uri="{BB962C8B-B14F-4D97-AF65-F5344CB8AC3E}">
        <p14:creationId xmlns:p14="http://schemas.microsoft.com/office/powerpoint/2010/main" val="1209684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3636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Os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seis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estilos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Liderança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780382" y="465432"/>
            <a:ext cx="7542702" cy="4274208"/>
            <a:chOff x="780382" y="465432"/>
            <a:chExt cx="7542702" cy="427420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80382" y="465432"/>
              <a:ext cx="7314598" cy="4274208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 rot="16200000">
              <a:off x="6237687" y="2601176"/>
              <a:ext cx="392457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000" b="1" dirty="0">
                  <a:solidFill>
                    <a:srgbClr val="333333"/>
                  </a:solidFill>
                  <a:latin typeface="Muli"/>
                </a:rPr>
                <a:t>Fonte</a:t>
              </a:r>
              <a:r>
                <a:rPr lang="pt-BR" sz="1000" dirty="0">
                  <a:solidFill>
                    <a:srgbClr val="333333"/>
                  </a:solidFill>
                  <a:latin typeface="Muli"/>
                </a:rPr>
                <a:t>: adaptado de </a:t>
              </a:r>
              <a:r>
                <a:rPr lang="pt-BR" sz="1000" dirty="0" err="1">
                  <a:solidFill>
                    <a:srgbClr val="333333"/>
                  </a:solidFill>
                  <a:latin typeface="Muli"/>
                </a:rPr>
                <a:t>Goleman</a:t>
              </a:r>
              <a:r>
                <a:rPr lang="pt-BR" sz="1000" dirty="0">
                  <a:solidFill>
                    <a:srgbClr val="333333"/>
                  </a:solidFill>
                  <a:latin typeface="Muli"/>
                </a:rPr>
                <a:t>, </a:t>
              </a:r>
              <a:r>
                <a:rPr lang="pt-BR" sz="1000" dirty="0" err="1">
                  <a:solidFill>
                    <a:srgbClr val="333333"/>
                  </a:solidFill>
                  <a:latin typeface="Muli"/>
                </a:rPr>
                <a:t>Boyatzis</a:t>
              </a:r>
              <a:r>
                <a:rPr lang="pt-BR" sz="1000" dirty="0">
                  <a:solidFill>
                    <a:srgbClr val="333333"/>
                  </a:solidFill>
                  <a:latin typeface="Muli"/>
                </a:rPr>
                <a:t> e </a:t>
              </a:r>
              <a:r>
                <a:rPr lang="pt-BR" sz="1000" dirty="0" err="1">
                  <a:solidFill>
                    <a:srgbClr val="333333"/>
                  </a:solidFill>
                  <a:latin typeface="Muli"/>
                </a:rPr>
                <a:t>McKee</a:t>
              </a:r>
              <a:r>
                <a:rPr lang="pt-BR" sz="1000" dirty="0">
                  <a:solidFill>
                    <a:srgbClr val="333333"/>
                  </a:solidFill>
                  <a:latin typeface="Muli"/>
                </a:rPr>
                <a:t> (2018, p.66-82).</a:t>
              </a:r>
              <a:endParaRPr lang="pt-BR" sz="1000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792480" y="4251960"/>
              <a:ext cx="990600" cy="300082"/>
            </a:xfrm>
            <a:prstGeom prst="rect">
              <a:avLst/>
            </a:prstGeom>
            <a:solidFill>
              <a:srgbClr val="F3B169"/>
            </a:solidFill>
          </p:spPr>
          <p:txBody>
            <a:bodyPr wrap="square" rtlCol="0">
              <a:spAutoFit/>
            </a:bodyPr>
            <a:lstStyle/>
            <a:p>
              <a:r>
                <a:rPr lang="pt-BR" sz="1350" b="1" dirty="0"/>
                <a:t>Autoritário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3787140" y="4114800"/>
              <a:ext cx="1508760" cy="600164"/>
            </a:xfrm>
            <a:prstGeom prst="rect">
              <a:avLst/>
            </a:prstGeom>
            <a:solidFill>
              <a:srgbClr val="F3B169"/>
            </a:solidFill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Se mal utilizado, pode ter impacto negativo</a:t>
              </a:r>
            </a:p>
            <a:p>
              <a:endParaRPr lang="pt-BR" sz="1100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3787140" y="3474720"/>
              <a:ext cx="1508760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100" dirty="0"/>
                <a:t>Se mal utilizado, pode ter impacto negativo</a:t>
              </a:r>
            </a:p>
            <a:p>
              <a:endParaRPr lang="pt-BR" sz="11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44980" y="3870960"/>
              <a:ext cx="19527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Quer ser visto como referência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0043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30014"/>
          <a:stretch/>
        </p:blipFill>
        <p:spPr>
          <a:xfrm>
            <a:off x="1572967" y="0"/>
            <a:ext cx="7571033" cy="47131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439" t="-69" r="439" b="75916"/>
          <a:stretch/>
        </p:blipFill>
        <p:spPr>
          <a:xfrm rot="16200000">
            <a:off x="-1575962" y="1575961"/>
            <a:ext cx="4732307" cy="158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5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346200" y="1794933"/>
            <a:ext cx="5604934" cy="145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2145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pt-BR" sz="2400" b="1" dirty="0">
                <a:solidFill>
                  <a:srgbClr val="40404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"Não existe um único estilo de liderança melhor. O estilo eficaz é aquele que se adapta ao nível de desenvolvimento do liderado na execução de uma tarefa específica."</a:t>
            </a:r>
            <a:endParaRPr lang="pt-BR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9223" y="230093"/>
            <a:ext cx="2885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Liderança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Situacional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01734" y="3115733"/>
            <a:ext cx="1207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</a:t>
            </a:r>
            <a:r>
              <a:rPr lang="pt-BR" sz="1200" dirty="0" err="1"/>
              <a:t>Blanchard</a:t>
            </a:r>
            <a:r>
              <a:rPr lang="pt-BR" sz="1200" dirty="0"/>
              <a:t> et al)</a:t>
            </a:r>
          </a:p>
        </p:txBody>
      </p:sp>
    </p:spTree>
    <p:extLst>
      <p:ext uri="{BB962C8B-B14F-4D97-AF65-F5344CB8AC3E}">
        <p14:creationId xmlns:p14="http://schemas.microsoft.com/office/powerpoint/2010/main" val="190530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7328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7992534" y="4510193"/>
            <a:ext cx="1207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(</a:t>
            </a:r>
            <a:r>
              <a:rPr lang="pt-BR" sz="1200" dirty="0" err="1"/>
              <a:t>Blanchard</a:t>
            </a:r>
            <a:r>
              <a:rPr lang="pt-BR" sz="1200" dirty="0"/>
              <a:t> et al)</a:t>
            </a:r>
          </a:p>
        </p:txBody>
      </p:sp>
    </p:spTree>
    <p:extLst>
      <p:ext uri="{BB962C8B-B14F-4D97-AF65-F5344CB8AC3E}">
        <p14:creationId xmlns:p14="http://schemas.microsoft.com/office/powerpoint/2010/main" val="13819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1423" y="86157"/>
            <a:ext cx="71561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Reforçando as quarto atitudes da Liderança Situacional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19235660"/>
              </p:ext>
            </p:extLst>
          </p:nvPr>
        </p:nvGraphicFramePr>
        <p:xfrm>
          <a:off x="1151465" y="575734"/>
          <a:ext cx="6747935" cy="4106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tângulo de cantos arredondados 7"/>
          <p:cNvSpPr/>
          <p:nvPr/>
        </p:nvSpPr>
        <p:spPr>
          <a:xfrm rot="629988">
            <a:off x="6790267" y="2311401"/>
            <a:ext cx="2159000" cy="8636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>
                <a:solidFill>
                  <a:schemeClr val="bg1"/>
                </a:solidFill>
              </a:rPr>
              <a:t>Obs</a:t>
            </a:r>
            <a:r>
              <a:rPr lang="pt-BR" dirty="0">
                <a:solidFill>
                  <a:schemeClr val="bg1"/>
                </a:solidFill>
              </a:rPr>
              <a:t>: a cada nova função/tarefa, o ciclo se repete</a:t>
            </a:r>
          </a:p>
        </p:txBody>
      </p:sp>
    </p:spTree>
    <p:extLst>
      <p:ext uri="{BB962C8B-B14F-4D97-AF65-F5344CB8AC3E}">
        <p14:creationId xmlns:p14="http://schemas.microsoft.com/office/powerpoint/2010/main" val="241813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21781"/>
          <a:stretch/>
        </p:blipFill>
        <p:spPr>
          <a:xfrm>
            <a:off x="581186" y="821268"/>
            <a:ext cx="8131014" cy="3752852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145290" y="153893"/>
            <a:ext cx="2911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Impacto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Liderança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86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1" y="0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Benefícios da Liderança exercida de forma eficaz</a:t>
            </a: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676955675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3344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02920" y="685800"/>
            <a:ext cx="599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</a:rPr>
              <a:t>Com base em tudo que foi aprendido, reflita e escreva sobre: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62570"/>
              </p:ext>
            </p:extLst>
          </p:nvPr>
        </p:nvGraphicFramePr>
        <p:xfrm>
          <a:off x="556260" y="1066799"/>
          <a:ext cx="8107680" cy="3467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0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55912">
                <a:tc>
                  <a:txBody>
                    <a:bodyPr/>
                    <a:lstStyle/>
                    <a:p>
                      <a:r>
                        <a:rPr lang="pt-BR" dirty="0"/>
                        <a:t>O que faço</a:t>
                      </a:r>
                      <a:r>
                        <a:rPr lang="pt-BR" baseline="0" dirty="0"/>
                        <a:t> e devo continuar fazendo:</a:t>
                      </a:r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5912">
                <a:tc>
                  <a:txBody>
                    <a:bodyPr/>
                    <a:lstStyle/>
                    <a:p>
                      <a:r>
                        <a:rPr lang="pt-BR" dirty="0"/>
                        <a:t>O que faço</a:t>
                      </a:r>
                      <a:r>
                        <a:rPr lang="pt-BR" baseline="0" dirty="0"/>
                        <a:t> e devo deixar de fazer:</a:t>
                      </a:r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5912">
                <a:tc>
                  <a:txBody>
                    <a:bodyPr/>
                    <a:lstStyle/>
                    <a:p>
                      <a:r>
                        <a:rPr lang="pt-BR" dirty="0"/>
                        <a:t>O que NÃO faço, e devo começar a fazer?</a:t>
                      </a:r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8580" y="60960"/>
            <a:ext cx="3678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Atividade de autorreflexão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1" y="4007829"/>
            <a:ext cx="1135380" cy="7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9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2A76A6B-EDDE-4AC4-99F9-9817493FE2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0550" r="16094" b="45800"/>
          <a:stretch/>
        </p:blipFill>
        <p:spPr>
          <a:xfrm>
            <a:off x="7850983" y="4902495"/>
            <a:ext cx="1178264" cy="17606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5CF5A4DC-D2A9-4B57-BD2F-7C3A289C5C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5105" y="2448947"/>
            <a:ext cx="2420938" cy="530225"/>
          </a:xfrm>
        </p:spPr>
        <p:txBody>
          <a:bodyPr>
            <a:normAutofit/>
          </a:bodyPr>
          <a:lstStyle/>
          <a:p>
            <a:pPr algn="ctr"/>
            <a:r>
              <a:rPr lang="pt-B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Conteúdo dia 2</a:t>
            </a:r>
          </a:p>
        </p:txBody>
      </p:sp>
      <p:pic>
        <p:nvPicPr>
          <p:cNvPr id="1026" name="Picture 2" descr="https://www.metaltex.com.br/assets/img/layout/LOGO_METAL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4" y="4819114"/>
            <a:ext cx="1396279" cy="3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411BBA-D05E-4B60-9943-F80673121AF2}"/>
              </a:ext>
            </a:extLst>
          </p:cNvPr>
          <p:cNvSpPr txBox="1">
            <a:spLocks/>
          </p:cNvSpPr>
          <p:nvPr/>
        </p:nvSpPr>
        <p:spPr>
          <a:xfrm>
            <a:off x="3882895" y="1076049"/>
            <a:ext cx="5183613" cy="3391985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marL="92075" indent="-92075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/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Check in</a:t>
            </a:r>
          </a:p>
          <a:p>
            <a:pPr marL="92075" indent="-92075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Relembrar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acordos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convivência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2075" indent="-92075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Reforçar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aprendizados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anterior</a:t>
            </a:r>
          </a:p>
          <a:p>
            <a:pPr marL="92075" indent="-92075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Conunicação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eficaz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não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violenta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82563" indent="-182563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Feedback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ferramenta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desenvolvimento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equipe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2075" indent="-92075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Perguntas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Respostas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92075" indent="-92075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Check out</a:t>
            </a:r>
          </a:p>
        </p:txBody>
      </p:sp>
    </p:spTree>
    <p:extLst>
      <p:ext uri="{BB962C8B-B14F-4D97-AF65-F5344CB8AC3E}">
        <p14:creationId xmlns:p14="http://schemas.microsoft.com/office/powerpoint/2010/main" val="12591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823" y="111559"/>
            <a:ext cx="18914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Comunicação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tângulo 2">
            <a:extLst>
              <a:ext uri="{FF2B5EF4-FFF2-40B4-BE49-F238E27FC236}">
                <a16:creationId xmlns:a16="http://schemas.microsoft.com/office/drawing/2014/main" id="{6C3B86FB-FF32-4071-B4DF-F13F30411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610" y="946473"/>
            <a:ext cx="16941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+mn-lt"/>
              </a:rPr>
              <a:t>Comunicar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+mn-lt"/>
              </a:rPr>
              <a:t>é trocar </a:t>
            </a:r>
            <a:endParaRPr lang="pt-BR" altLang="pt-BR" sz="2000" dirty="0">
              <a:latin typeface="+mn-lt"/>
            </a:endParaRPr>
          </a:p>
        </p:txBody>
      </p:sp>
      <p:sp>
        <p:nvSpPr>
          <p:cNvPr id="11" name="Retângulo 3">
            <a:extLst>
              <a:ext uri="{FF2B5EF4-FFF2-40B4-BE49-F238E27FC236}">
                <a16:creationId xmlns:a16="http://schemas.microsoft.com/office/drawing/2014/main" id="{2909D626-3CCF-4DFE-A31B-99C8ED1F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785" y="3718249"/>
            <a:ext cx="41420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+mn-lt"/>
              </a:rPr>
              <a:t>É transferir e compreender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+mn-lt"/>
              </a:rPr>
              <a:t> os significados</a:t>
            </a:r>
            <a:endParaRPr lang="pt-BR" altLang="pt-BR" sz="2000" dirty="0">
              <a:latin typeface="+mn-lt"/>
            </a:endParaRPr>
          </a:p>
        </p:txBody>
      </p:sp>
      <p:sp>
        <p:nvSpPr>
          <p:cNvPr id="13" name="Retângulo 8">
            <a:extLst>
              <a:ext uri="{FF2B5EF4-FFF2-40B4-BE49-F238E27FC236}">
                <a16:creationId xmlns:a16="http://schemas.microsoft.com/office/drawing/2014/main" id="{7C892C8B-2A90-497F-B94E-8836E4A85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4016" y="4465965"/>
            <a:ext cx="27546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1000">
                <a:latin typeface="Arial" panose="020B0604020202020204" pitchFamily="34" charset="0"/>
                <a:cs typeface="Arial" panose="020B0604020202020204" pitchFamily="34" charset="0"/>
              </a:rPr>
              <a:t>(Kotler e Armstrong, 2003;  Rodman 2007)</a:t>
            </a:r>
            <a:endParaRPr lang="pt-BR" altLang="pt-BR" sz="1500">
              <a:latin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0B26086-B971-493F-B6A1-51F9595D5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390" y="1687320"/>
            <a:ext cx="3535955" cy="20949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" name="Retângulo 6">
            <a:extLst>
              <a:ext uri="{FF2B5EF4-FFF2-40B4-BE49-F238E27FC236}">
                <a16:creationId xmlns:a16="http://schemas.microsoft.com/office/drawing/2014/main" id="{36CB48D0-26EF-4D7F-B70B-6032515EB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33" y="1626240"/>
            <a:ext cx="26012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+mn-lt"/>
              </a:rPr>
              <a:t>Do latim </a:t>
            </a:r>
            <a:r>
              <a:rPr lang="pt-BR" altLang="pt-BR" sz="1600" i="1" dirty="0">
                <a:latin typeface="+mn-lt"/>
              </a:rPr>
              <a:t>“</a:t>
            </a:r>
            <a:r>
              <a:rPr lang="pt-BR" altLang="pt-BR" sz="1600" i="1" dirty="0" err="1">
                <a:latin typeface="+mn-lt"/>
              </a:rPr>
              <a:t>communicare</a:t>
            </a:r>
            <a:r>
              <a:rPr lang="pt-BR" altLang="pt-BR" sz="1600" i="1" dirty="0">
                <a:latin typeface="+mn-lt"/>
              </a:rPr>
              <a:t>”: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+mn-lt"/>
              </a:rPr>
              <a:t>comunicação significa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+mn-lt"/>
              </a:rPr>
              <a:t>pôr em comum, conviver. </a:t>
            </a:r>
          </a:p>
        </p:txBody>
      </p:sp>
      <p:sp>
        <p:nvSpPr>
          <p:cNvPr id="16" name="Seta em curva para a esquerda 15">
            <a:extLst>
              <a:ext uri="{FF2B5EF4-FFF2-40B4-BE49-F238E27FC236}">
                <a16:creationId xmlns:a16="http://schemas.microsoft.com/office/drawing/2014/main" id="{54A842A7-6238-44E2-BA60-B12E9593E5EC}"/>
              </a:ext>
            </a:extLst>
          </p:cNvPr>
          <p:cNvSpPr/>
          <p:nvPr/>
        </p:nvSpPr>
        <p:spPr>
          <a:xfrm rot="21106672">
            <a:off x="6628007" y="1073471"/>
            <a:ext cx="1173163" cy="3217203"/>
          </a:xfrm>
          <a:prstGeom prst="curvedLeftArrow">
            <a:avLst>
              <a:gd name="adj1" fmla="val 25000"/>
              <a:gd name="adj2" fmla="val 68849"/>
              <a:gd name="adj3" fmla="val 407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90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92A76A6B-EDDE-4AC4-99F9-9817493FE2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0550" r="16094" b="45800"/>
          <a:stretch/>
        </p:blipFill>
        <p:spPr>
          <a:xfrm>
            <a:off x="7850983" y="4902495"/>
            <a:ext cx="1178264" cy="176063"/>
          </a:xfrm>
          <a:prstGeom prst="rect">
            <a:avLst/>
          </a:prstGeom>
        </p:spPr>
      </p:pic>
      <p:sp>
        <p:nvSpPr>
          <p:cNvPr id="12" name="Título 11">
            <a:extLst>
              <a:ext uri="{FF2B5EF4-FFF2-40B4-BE49-F238E27FC236}">
                <a16:creationId xmlns:a16="http://schemas.microsoft.com/office/drawing/2014/main" id="{5CF5A4DC-D2A9-4B57-BD2F-7C3A289C5CE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25105" y="2448947"/>
            <a:ext cx="2420938" cy="530225"/>
          </a:xfrm>
        </p:spPr>
        <p:txBody>
          <a:bodyPr>
            <a:normAutofit/>
          </a:bodyPr>
          <a:lstStyle/>
          <a:p>
            <a:pPr algn="ctr"/>
            <a:r>
              <a:rPr lang="pt-BR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Conteúdo dia 1</a:t>
            </a:r>
          </a:p>
        </p:txBody>
      </p:sp>
      <p:pic>
        <p:nvPicPr>
          <p:cNvPr id="1026" name="Picture 2" descr="https://www.metaltex.com.br/assets/img/layout/LOGO_METALTE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4" y="4819114"/>
            <a:ext cx="1396279" cy="32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411BBA-D05E-4B60-9943-F80673121AF2}"/>
              </a:ext>
            </a:extLst>
          </p:cNvPr>
          <p:cNvSpPr txBox="1">
            <a:spLocks/>
          </p:cNvSpPr>
          <p:nvPr/>
        </p:nvSpPr>
        <p:spPr>
          <a:xfrm>
            <a:off x="4208360" y="897818"/>
            <a:ext cx="4309107" cy="3391985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/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Propósito do workshop (2 encontros)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Check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e Expectativas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Acordos de convivência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 que é Liderança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Habilidades do Líder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Liderança: de si, do outro, de gestores, organizações (pipeline de liderança -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Charam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Liderança Situacional (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Blanchard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Estilos de Liderança (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Goleman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ver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downlads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Perguntas &amp; Respostas</a:t>
            </a:r>
          </a:p>
          <a:p>
            <a:pPr marL="177800" indent="-177800"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Check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30602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823" y="111559"/>
            <a:ext cx="5717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Como as pessoas,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geral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, se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49" y="754381"/>
            <a:ext cx="3312160" cy="248412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990" y="2599372"/>
            <a:ext cx="2628900" cy="17430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9725" y="1009650"/>
            <a:ext cx="2495550" cy="18288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4123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58B4FC2-2DCA-400B-84FB-CF7E5D40C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" y="3600137"/>
            <a:ext cx="353568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400" dirty="0">
                <a:solidFill>
                  <a:schemeClr val="accent2"/>
                </a:solidFill>
                <a:latin typeface="+mn-lt"/>
              </a:rPr>
              <a:t> “</a:t>
            </a:r>
            <a:r>
              <a:rPr lang="pt-BR" altLang="pt-BR" sz="2400" b="1" dirty="0">
                <a:solidFill>
                  <a:schemeClr val="accent2"/>
                </a:solidFill>
                <a:latin typeface="+mn-lt"/>
              </a:rPr>
              <a:t>Um gesto vale mais que      </a:t>
            </a:r>
          </a:p>
          <a:p>
            <a:pPr algn="ctr" eaLnBrk="1" hangingPunct="1">
              <a:defRPr/>
            </a:pPr>
            <a:r>
              <a:rPr lang="pt-BR" altLang="pt-BR" sz="2400" b="1" dirty="0">
                <a:solidFill>
                  <a:schemeClr val="accent2"/>
                </a:solidFill>
                <a:latin typeface="+mn-lt"/>
              </a:rPr>
              <a:t>   mil palavras...”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16A2758-F7AF-44D2-BFD2-1A52726B8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989" y="4530099"/>
            <a:ext cx="285053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100" dirty="0">
                <a:latin typeface="+mn-lt"/>
              </a:rPr>
              <a:t>White e Demarias,2004; </a:t>
            </a:r>
            <a:r>
              <a:rPr lang="pt-BR" altLang="pt-BR" sz="1100" dirty="0" err="1">
                <a:latin typeface="+mn-lt"/>
              </a:rPr>
              <a:t>Pease</a:t>
            </a:r>
            <a:r>
              <a:rPr lang="pt-BR" altLang="pt-BR" sz="1100" dirty="0">
                <a:latin typeface="+mn-lt"/>
              </a:rPr>
              <a:t>, 2007</a:t>
            </a:r>
          </a:p>
        </p:txBody>
      </p:sp>
      <p:pic>
        <p:nvPicPr>
          <p:cNvPr id="6" name="Diagram 1">
            <a:extLst>
              <a:ext uri="{FF2B5EF4-FFF2-40B4-BE49-F238E27FC236}">
                <a16:creationId xmlns:a16="http://schemas.microsoft.com/office/drawing/2014/main" id="{819824AC-4FF6-46DE-99DD-19DD69006EB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38" t="-1990" r="-23904" b="-2145"/>
          <a:stretch>
            <a:fillRect/>
          </a:stretch>
        </p:blipFill>
        <p:spPr bwMode="auto">
          <a:xfrm>
            <a:off x="2157609" y="186691"/>
            <a:ext cx="4927404" cy="325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7">
            <a:extLst>
              <a:ext uri="{FF2B5EF4-FFF2-40B4-BE49-F238E27FC236}">
                <a16:creationId xmlns:a16="http://schemas.microsoft.com/office/drawing/2014/main" id="{2C437824-6714-4360-B840-6FB93208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849" y="2622873"/>
            <a:ext cx="15509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NÃO VERBAL</a:t>
            </a:r>
          </a:p>
        </p:txBody>
      </p:sp>
      <p:sp>
        <p:nvSpPr>
          <p:cNvPr id="8" name="CaixaDeTexto 8">
            <a:extLst>
              <a:ext uri="{FF2B5EF4-FFF2-40B4-BE49-F238E27FC236}">
                <a16:creationId xmlns:a16="http://schemas.microsoft.com/office/drawing/2014/main" id="{42AB45AD-F621-400C-908A-19068468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976" y="3093721"/>
            <a:ext cx="22422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VOZ E ENTONAÇÃO</a:t>
            </a:r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9DF7E1FD-7B2F-40F9-873A-36B9D4454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3" y="499745"/>
            <a:ext cx="11355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PALAVRAS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63823" y="111559"/>
            <a:ext cx="32871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Formas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Comunicação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pSp>
        <p:nvGrpSpPr>
          <p:cNvPr id="4" name="Diagram 28">
            <a:extLst>
              <a:ext uri="{FF2B5EF4-FFF2-40B4-BE49-F238E27FC236}">
                <a16:creationId xmlns:a16="http://schemas.microsoft.com/office/drawing/2014/main" id="{E99742CA-9F38-4CB5-B4A8-40E31D3DC8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3951" y="757883"/>
            <a:ext cx="7162800" cy="3792537"/>
            <a:chOff x="1598" y="862"/>
            <a:chExt cx="2520" cy="2655"/>
          </a:xfrm>
        </p:grpSpPr>
        <p:sp>
          <p:nvSpPr>
            <p:cNvPr id="5" name="AutoShape 27">
              <a:extLst>
                <a:ext uri="{FF2B5EF4-FFF2-40B4-BE49-F238E27FC236}">
                  <a16:creationId xmlns:a16="http://schemas.microsoft.com/office/drawing/2014/main" id="{9B6918C9-3CA4-43ED-AFF7-5C4BC2730A9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98" y="862"/>
              <a:ext cx="2520" cy="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pt-BR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6" name="_s3076">
              <a:extLst>
                <a:ext uri="{FF2B5EF4-FFF2-40B4-BE49-F238E27FC236}">
                  <a16:creationId xmlns:a16="http://schemas.microsoft.com/office/drawing/2014/main" id="{639B9AF1-B29C-4152-AFCF-4FE4719D3C13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>
              <a:off x="2032" y="975"/>
              <a:ext cx="1653" cy="16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eaLnBrk="1" hangingPunct="1">
                <a:defRPr/>
              </a:pPr>
              <a:endParaRPr lang="pt-BR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7" name="_s3077">
              <a:extLst>
                <a:ext uri="{FF2B5EF4-FFF2-40B4-BE49-F238E27FC236}">
                  <a16:creationId xmlns:a16="http://schemas.microsoft.com/office/drawing/2014/main" id="{0665C5C3-B13A-4006-A308-08C7F590E9A5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 rot="5400000">
              <a:off x="2307" y="1478"/>
              <a:ext cx="1653" cy="14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eaLnBrk="1" hangingPunct="1">
                <a:defRPr/>
              </a:pPr>
              <a:endParaRPr lang="pt-BR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8" name="_s3078">
              <a:extLst>
                <a:ext uri="{FF2B5EF4-FFF2-40B4-BE49-F238E27FC236}">
                  <a16:creationId xmlns:a16="http://schemas.microsoft.com/office/drawing/2014/main" id="{D9FA6870-D7B2-4FE2-9DFA-FBD42E57A77C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 rot="10800000">
              <a:off x="2032" y="1753"/>
              <a:ext cx="1653" cy="16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eaLnBrk="1" hangingPunct="1">
                <a:defRPr/>
              </a:pPr>
              <a:endParaRPr lang="pt-BR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9" name="_s3079">
              <a:extLst>
                <a:ext uri="{FF2B5EF4-FFF2-40B4-BE49-F238E27FC236}">
                  <a16:creationId xmlns:a16="http://schemas.microsoft.com/office/drawing/2014/main" id="{761A12B7-D848-4923-A83F-C1EE0421B457}"/>
                </a:ext>
              </a:extLst>
            </p:cNvPr>
            <p:cNvSpPr>
              <a:spLocks noChangeArrowheads="1" noTextEdit="1"/>
            </p:cNvSpPr>
            <p:nvPr/>
          </p:nvSpPr>
          <p:spPr bwMode="auto">
            <a:xfrm rot="16801717">
              <a:off x="1843" y="1640"/>
              <a:ext cx="1653" cy="165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2 h 21600"/>
                <a:gd name="T20" fmla="*/ 18438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1802" y="3670"/>
                  </a:moveTo>
                  <a:cubicBezTo>
                    <a:pt x="11470" y="3623"/>
                    <a:pt x="11135" y="3599"/>
                    <a:pt x="10800" y="3599"/>
                  </a:cubicBezTo>
                  <a:cubicBezTo>
                    <a:pt x="9536" y="3599"/>
                    <a:pt x="8294" y="3932"/>
                    <a:pt x="7200" y="4564"/>
                  </a:cubicBezTo>
                  <a:lnTo>
                    <a:pt x="5400" y="1446"/>
                  </a:lnTo>
                  <a:cubicBezTo>
                    <a:pt x="7041" y="499"/>
                    <a:pt x="8904" y="-1"/>
                    <a:pt x="10800" y="-1"/>
                  </a:cubicBezTo>
                  <a:cubicBezTo>
                    <a:pt x="11302" y="-1"/>
                    <a:pt x="11805" y="35"/>
                    <a:pt x="12303" y="105"/>
                  </a:cubicBezTo>
                  <a:lnTo>
                    <a:pt x="12678" y="-2569"/>
                  </a:lnTo>
                  <a:lnTo>
                    <a:pt x="16508" y="2513"/>
                  </a:lnTo>
                  <a:lnTo>
                    <a:pt x="11426" y="6343"/>
                  </a:lnTo>
                  <a:lnTo>
                    <a:pt x="11802" y="367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eaLnBrk="1" hangingPunct="1">
                <a:defRPr/>
              </a:pPr>
              <a:endParaRPr lang="pt-BR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  <p:sp>
          <p:nvSpPr>
            <p:cNvPr id="10" name="_s3080">
              <a:extLst>
                <a:ext uri="{FF2B5EF4-FFF2-40B4-BE49-F238E27FC236}">
                  <a16:creationId xmlns:a16="http://schemas.microsoft.com/office/drawing/2014/main" id="{9DB3089E-1F61-44C8-8146-60705CF1B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6" y="1125"/>
              <a:ext cx="623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606060"/>
                  </a:solidFill>
                </a:rPr>
                <a:t>Postura</a:t>
              </a:r>
            </a:p>
          </p:txBody>
        </p:sp>
        <p:sp>
          <p:nvSpPr>
            <p:cNvPr id="11" name="_s3081">
              <a:extLst>
                <a:ext uri="{FF2B5EF4-FFF2-40B4-BE49-F238E27FC236}">
                  <a16:creationId xmlns:a16="http://schemas.microsoft.com/office/drawing/2014/main" id="{32581044-B7D1-4AA6-AFCF-4184051DD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" y="2644"/>
              <a:ext cx="622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606060"/>
                  </a:solidFill>
                </a:rPr>
                <a:t>Olhar</a:t>
              </a:r>
            </a:p>
          </p:txBody>
        </p:sp>
        <p:sp>
          <p:nvSpPr>
            <p:cNvPr id="12" name="_s3082">
              <a:extLst>
                <a:ext uri="{FF2B5EF4-FFF2-40B4-BE49-F238E27FC236}">
                  <a16:creationId xmlns:a16="http://schemas.microsoft.com/office/drawing/2014/main" id="{82CB2124-0D04-4F88-9C37-09817A828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" y="1145"/>
              <a:ext cx="622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606060"/>
                  </a:solidFill>
                </a:rPr>
                <a:t>Expressão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606060"/>
                  </a:solidFill>
                </a:rPr>
                <a:t>Facial</a:t>
              </a:r>
            </a:p>
          </p:txBody>
        </p:sp>
        <p:sp>
          <p:nvSpPr>
            <p:cNvPr id="13" name="_s3083">
              <a:extLst>
                <a:ext uri="{FF2B5EF4-FFF2-40B4-BE49-F238E27FC236}">
                  <a16:creationId xmlns:a16="http://schemas.microsoft.com/office/drawing/2014/main" id="{FE75A627-EB54-4FB0-84C4-EE50C5DA5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" y="2654"/>
              <a:ext cx="623" cy="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800" b="1">
                  <a:solidFill>
                    <a:srgbClr val="606060"/>
                  </a:solidFill>
                </a:rPr>
                <a:t>Gestos</a:t>
              </a:r>
            </a:p>
          </p:txBody>
        </p:sp>
      </p:grpSp>
      <p:pic>
        <p:nvPicPr>
          <p:cNvPr id="14" name="Picture 14" descr="Negocia_o">
            <a:extLst>
              <a:ext uri="{FF2B5EF4-FFF2-40B4-BE49-F238E27FC236}">
                <a16:creationId xmlns:a16="http://schemas.microsoft.com/office/drawing/2014/main" id="{1EE3E343-8159-40DE-9F3F-397E480D2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60" y="1829129"/>
            <a:ext cx="223202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263823" y="111559"/>
            <a:ext cx="3372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Comunicação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Não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Verbal</a:t>
            </a:r>
          </a:p>
        </p:txBody>
      </p:sp>
    </p:spTree>
    <p:extLst>
      <p:ext uri="{BB962C8B-B14F-4D97-AF65-F5344CB8AC3E}">
        <p14:creationId xmlns:p14="http://schemas.microsoft.com/office/powerpoint/2010/main" val="2573780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2062143" y="0"/>
            <a:ext cx="4413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Comunicação na Expressão Facial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605581"/>
            <a:ext cx="5882930" cy="422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20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04D7829-BA89-409B-BB5C-D50AEFCCC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6726788"/>
              </p:ext>
            </p:extLst>
          </p:nvPr>
        </p:nvGraphicFramePr>
        <p:xfrm>
          <a:off x="-197296" y="485027"/>
          <a:ext cx="9353872" cy="4348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326C8A3-163C-4B69-AA5C-D149AA8A1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91" y="1165545"/>
            <a:ext cx="1543051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C38744-4F84-4A7B-9D29-D8EF55D96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088" y="2922909"/>
            <a:ext cx="1295400" cy="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2915583" y="0"/>
            <a:ext cx="2799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Comunicação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Verbal</a:t>
            </a:r>
          </a:p>
        </p:txBody>
      </p:sp>
    </p:spTree>
    <p:extLst>
      <p:ext uri="{BB962C8B-B14F-4D97-AF65-F5344CB8AC3E}">
        <p14:creationId xmlns:p14="http://schemas.microsoft.com/office/powerpoint/2010/main" val="1119338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2793"/>
          <a:stretch/>
        </p:blipFill>
        <p:spPr>
          <a:xfrm>
            <a:off x="0" y="731520"/>
            <a:ext cx="9144000" cy="364997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024043" y="58219"/>
            <a:ext cx="4622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Elementos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Comunicação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Efetiva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166F58E-9131-4C61-8B9D-60786F45C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76" y="4099359"/>
            <a:ext cx="8860763" cy="14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pt-BR" altLang="en-US" sz="1800" dirty="0"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Código (forma usada para a transmissão da mensagem: linguagem oral, gestual)</a:t>
            </a:r>
          </a:p>
          <a:p>
            <a:pPr>
              <a:lnSpc>
                <a:spcPct val="20000"/>
              </a:lnSpc>
              <a:spcBef>
                <a:spcPts val="0"/>
              </a:spcBef>
              <a:buClr>
                <a:srgbClr val="FF0000"/>
              </a:buClr>
            </a:pPr>
            <a:endParaRPr lang="pt-BR" altLang="en-US" sz="1800" dirty="0">
              <a:latin typeface="+mn-lt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pt-BR" altLang="en-US" sz="1800" dirty="0"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Canal (meio pelo qual a mensagem é transmitida)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D5902A5-E757-4C4B-A0D0-3F89335EB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459" y="604845"/>
            <a:ext cx="152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0000" b="1" dirty="0">
                <a:solidFill>
                  <a:srgbClr val="0070C0"/>
                </a:solidFill>
                <a:latin typeface="Wingdings" panose="05000000000000000000" pitchFamily="2" charset="2"/>
                <a:ea typeface="MS PGothic" panose="020B0600070205080204" pitchFamily="34" charset="-128"/>
              </a:rPr>
              <a:t>J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2D5902A5-E757-4C4B-A0D0-3F89335EB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719" y="559125"/>
            <a:ext cx="152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0000" b="1" dirty="0">
                <a:solidFill>
                  <a:srgbClr val="0070C0"/>
                </a:solidFill>
                <a:latin typeface="Wingdings" panose="05000000000000000000" pitchFamily="2" charset="2"/>
                <a:ea typeface="MS PGothic" panose="020B0600070205080204" pitchFamily="34" charset="-128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617206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2793"/>
          <a:stretch/>
        </p:blipFill>
        <p:spPr>
          <a:xfrm>
            <a:off x="0" y="731520"/>
            <a:ext cx="9144000" cy="364997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749723" y="111559"/>
            <a:ext cx="5217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Elementos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Comunicação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Efetiva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2166F58E-9131-4C61-8B9D-60786F45C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76" y="4099359"/>
            <a:ext cx="8860763" cy="145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pt-BR" altLang="en-US" sz="1800" dirty="0"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Código (forma usada para a transmissão da mensagem: linguagem oral, gestual)</a:t>
            </a:r>
          </a:p>
          <a:p>
            <a:pPr>
              <a:lnSpc>
                <a:spcPct val="20000"/>
              </a:lnSpc>
              <a:spcBef>
                <a:spcPts val="0"/>
              </a:spcBef>
              <a:buClr>
                <a:srgbClr val="FF0000"/>
              </a:buClr>
            </a:pPr>
            <a:endParaRPr lang="pt-BR" altLang="en-US" sz="1800" dirty="0">
              <a:latin typeface="+mn-lt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pt-BR" altLang="en-US" sz="1800" dirty="0"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Canal (meio pelo qual a mensagem é transmitida)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2D5902A5-E757-4C4B-A0D0-3F89335EB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459" y="604845"/>
            <a:ext cx="152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0000" b="1" dirty="0">
                <a:solidFill>
                  <a:srgbClr val="0070C0"/>
                </a:solidFill>
                <a:latin typeface="Wingdings" panose="05000000000000000000" pitchFamily="2" charset="2"/>
                <a:ea typeface="MS PGothic" panose="020B0600070205080204" pitchFamily="34" charset="-128"/>
              </a:rPr>
              <a:t>J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DE5BDB82-6FA7-4BEE-A974-30309AD42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24" y="576905"/>
            <a:ext cx="90328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0000" b="1" dirty="0">
                <a:solidFill>
                  <a:schemeClr val="tx2"/>
                </a:solidFill>
                <a:latin typeface="Wingdings" panose="05000000000000000000" pitchFamily="2" charset="2"/>
                <a:ea typeface="MS PGothic" panose="020B0600070205080204" pitchFamily="34" charset="-128"/>
              </a:rPr>
              <a:t>K</a:t>
            </a:r>
          </a:p>
        </p:txBody>
      </p:sp>
      <p:sp>
        <p:nvSpPr>
          <p:cNvPr id="10" name="AutoShape 13">
            <a:extLst>
              <a:ext uri="{FF2B5EF4-FFF2-40B4-BE49-F238E27FC236}">
                <a16:creationId xmlns:a16="http://schemas.microsoft.com/office/drawing/2014/main" id="{A2398138-1683-4745-91BC-3445A3A72E89}"/>
              </a:ext>
            </a:extLst>
          </p:cNvPr>
          <p:cNvSpPr>
            <a:spLocks noChangeArrowheads="1"/>
          </p:cNvSpPr>
          <p:nvPr/>
        </p:nvSpPr>
        <p:spPr bwMode="auto">
          <a:xfrm rot="4047384">
            <a:off x="4125122" y="1270146"/>
            <a:ext cx="757018" cy="1304752"/>
          </a:xfrm>
          <a:prstGeom prst="lightningBolt">
            <a:avLst/>
          </a:prstGeom>
          <a:gradFill rotWithShape="0">
            <a:gsLst>
              <a:gs pos="0">
                <a:srgbClr val="FFFF00"/>
              </a:gs>
              <a:gs pos="100000">
                <a:srgbClr val="FF00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1EF3E4CA-67D8-4AE8-800A-AE2872693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1481" y="1077601"/>
            <a:ext cx="4857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en-US" sz="10000" b="1" dirty="0">
                <a:solidFill>
                  <a:srgbClr val="D42819"/>
                </a:solidFill>
                <a:latin typeface="Trebuchet MS" panose="020B0603020202020204" pitchFamily="34" charset="0"/>
                <a:ea typeface="MS PGothic" panose="020B0600070205080204" pitchFamily="34" charset="-128"/>
              </a:rPr>
              <a:t>?</a:t>
            </a:r>
          </a:p>
        </p:txBody>
      </p:sp>
      <p:sp>
        <p:nvSpPr>
          <p:cNvPr id="3" name="CaixaDeTexto 2"/>
          <p:cNvSpPr txBox="1"/>
          <p:nvPr/>
        </p:nvSpPr>
        <p:spPr>
          <a:xfrm rot="19527366">
            <a:off x="4274819" y="165354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“ruído”</a:t>
            </a:r>
          </a:p>
        </p:txBody>
      </p:sp>
      <p:sp>
        <p:nvSpPr>
          <p:cNvPr id="6" name="CaixaDeTexto 5"/>
          <p:cNvSpPr txBox="1"/>
          <p:nvPr/>
        </p:nvSpPr>
        <p:spPr>
          <a:xfrm rot="20616405">
            <a:off x="5277825" y="23157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Não</a:t>
            </a:r>
          </a:p>
        </p:txBody>
      </p:sp>
    </p:spTree>
    <p:extLst>
      <p:ext uri="{BB962C8B-B14F-4D97-AF65-F5344CB8AC3E}">
        <p14:creationId xmlns:p14="http://schemas.microsoft.com/office/powerpoint/2010/main" val="814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714500" y="864870"/>
            <a:ext cx="5715000" cy="3810000"/>
            <a:chOff x="1714500" y="864870"/>
            <a:chExt cx="5715000" cy="3810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714500" y="864870"/>
              <a:ext cx="5715000" cy="3810000"/>
            </a:xfrm>
            <a:prstGeom prst="rect">
              <a:avLst/>
            </a:prstGeom>
          </p:spPr>
        </p:pic>
        <p:sp>
          <p:nvSpPr>
            <p:cNvPr id="3" name="CaixaDeTexto 2"/>
            <p:cNvSpPr txBox="1"/>
            <p:nvPr/>
          </p:nvSpPr>
          <p:spPr>
            <a:xfrm>
              <a:off x="3977640" y="3040380"/>
              <a:ext cx="131826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4" name="Retângulo 3"/>
          <p:cNvSpPr/>
          <p:nvPr/>
        </p:nvSpPr>
        <p:spPr>
          <a:xfrm>
            <a:off x="1185843" y="73459"/>
            <a:ext cx="6108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Importância da Escuta na Comunicação Efetiva</a:t>
            </a:r>
          </a:p>
        </p:txBody>
      </p:sp>
    </p:spTree>
    <p:extLst>
      <p:ext uri="{BB962C8B-B14F-4D97-AF65-F5344CB8AC3E}">
        <p14:creationId xmlns:p14="http://schemas.microsoft.com/office/powerpoint/2010/main" val="1019617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75724"/>
          <a:stretch/>
        </p:blipFill>
        <p:spPr>
          <a:xfrm>
            <a:off x="1334095" y="3683000"/>
            <a:ext cx="6236475" cy="99616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63823" y="111559"/>
            <a:ext cx="3521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Tipos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Comunicadores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50757" b="24896"/>
          <a:stretch/>
        </p:blipFill>
        <p:spPr>
          <a:xfrm>
            <a:off x="1334095" y="2658532"/>
            <a:ext cx="6236475" cy="99906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6204" b="49862"/>
          <a:stretch/>
        </p:blipFill>
        <p:spPr>
          <a:xfrm>
            <a:off x="1334095" y="1651000"/>
            <a:ext cx="6236475" cy="9821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74621"/>
          <a:stretch/>
        </p:blipFill>
        <p:spPr>
          <a:xfrm>
            <a:off x="1334095" y="575734"/>
            <a:ext cx="6236475" cy="10413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Elipse 6"/>
          <p:cNvSpPr/>
          <p:nvPr/>
        </p:nvSpPr>
        <p:spPr>
          <a:xfrm rot="880653">
            <a:off x="7056120" y="2385060"/>
            <a:ext cx="15697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Qual o seu?</a:t>
            </a:r>
          </a:p>
        </p:txBody>
      </p:sp>
    </p:spTree>
    <p:extLst>
      <p:ext uri="{BB962C8B-B14F-4D97-AF65-F5344CB8AC3E}">
        <p14:creationId xmlns:p14="http://schemas.microsoft.com/office/powerpoint/2010/main" val="3786436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823" y="111559"/>
            <a:ext cx="8522037" cy="125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Nem todas as conversas serão fáceis, mas necessárias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Então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conduzi-las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 </a:t>
            </a:r>
          </a:p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Utilizando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-se dos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principios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da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Comunicação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Não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Violenta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(CNV)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" y="1365341"/>
            <a:ext cx="8542020" cy="2918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43"/>
              </a:lnSpc>
            </a:pPr>
            <a:endParaRPr sz="1200" dirty="0">
              <a:solidFill>
                <a:prstClr val="black"/>
              </a:solidFill>
            </a:endParaRPr>
          </a:p>
          <a:p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Mantendo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 o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foco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na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"/>
                <a:cs typeface="Poppins"/>
                <a:sym typeface="Poppins"/>
              </a:rPr>
              <a:t>I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mportância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para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que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estas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conversas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aconteçam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por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exemplo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: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Resolução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conflitos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Oportunidade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crescimento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 marL="392775" lvl="1" indent="-196388"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“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Construir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pontes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invés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muros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”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Tendo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o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cuidado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de: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Se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preparar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definir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objetivos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par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conversa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;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Descrever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fatos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sem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julgamentos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ou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criticas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;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Demonstre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empatia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deixando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claro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que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compreende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o outro;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Baixar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as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resistencias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e se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abrir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ouvir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as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perspectivas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do outro;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Utilizar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-se de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perguntas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abertas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, para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estimular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diálogo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;</a:t>
            </a:r>
          </a:p>
          <a:p>
            <a:pPr marL="392775" lvl="1" indent="-196388">
              <a:buFont typeface="Arial"/>
              <a:buChar char="•"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Deixar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claro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intenção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 resolver as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questões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, da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melhor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forma para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todos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vez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do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combate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.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607820" y="4349710"/>
            <a:ext cx="7536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Comunicação não violenta: Técnicas para aprimorar relacionamentos pessoais e profissionais, </a:t>
            </a:r>
          </a:p>
          <a:p>
            <a:pPr algn="r"/>
            <a:r>
              <a:rPr lang="pt-BR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Marshall B. Rosenberg, julho 2021 Editora Ágora.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71" y="975360"/>
            <a:ext cx="2218372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93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C31F5DF-2645-48F7-83C4-2276342EE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27835" y="3"/>
            <a:ext cx="1370707" cy="5143501"/>
            <a:chOff x="1320800" y="0"/>
            <a:chExt cx="2436813" cy="6858001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E0C5A5-5BE5-42E4-A225-04D63AD48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CD80ACAA-0029-45CA-870D-92DAC51C3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5F3C54A7-24A0-4CC5-AACD-69AADD38B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A1EA582-D051-4F66-936A-27D26BAE9A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87055DCE-2AA4-4FA4-AF97-F349A7E17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3633B356-B015-4249-9366-A1EA70ED4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DFB67193-6A78-4DCE-B57B-F9F921F38783}"/>
              </a:ext>
            </a:extLst>
          </p:cNvPr>
          <p:cNvSpPr txBox="1"/>
          <p:nvPr/>
        </p:nvSpPr>
        <p:spPr>
          <a:xfrm>
            <a:off x="1808757" y="1537237"/>
            <a:ext cx="1734716" cy="1953816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451"/>
              </a:spcAft>
              <a:defRPr/>
            </a:pPr>
            <a:r>
              <a:rPr lang="en-US" sz="2400" b="1" dirty="0">
                <a:ln w="3175" cmpd="sng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PROPÓSITO DO WORKSHOP</a:t>
            </a:r>
          </a:p>
        </p:txBody>
      </p:sp>
      <p:graphicFrame>
        <p:nvGraphicFramePr>
          <p:cNvPr id="12" name="CaixaDeTexto 9">
            <a:extLst>
              <a:ext uri="{FF2B5EF4-FFF2-40B4-BE49-F238E27FC236}">
                <a16:creationId xmlns:a16="http://schemas.microsoft.com/office/drawing/2014/main" id="{9DB8D39C-4933-44AA-B72D-4B40BEA38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267763"/>
              </p:ext>
            </p:extLst>
          </p:nvPr>
        </p:nvGraphicFramePr>
        <p:xfrm>
          <a:off x="3739827" y="235920"/>
          <a:ext cx="5209440" cy="438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7734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3823" y="111559"/>
            <a:ext cx="4929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Consequências da má-comunicação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pic>
        <p:nvPicPr>
          <p:cNvPr id="7" name="Picture 2" descr="Imagem relacionada">
            <a:extLst>
              <a:ext uri="{FF2B5EF4-FFF2-40B4-BE49-F238E27FC236}">
                <a16:creationId xmlns:a16="http://schemas.microsoft.com/office/drawing/2014/main" id="{9BCD34C8-E635-4AAE-8AB0-86F257F0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93"/>
          <a:stretch/>
        </p:blipFill>
        <p:spPr bwMode="auto">
          <a:xfrm>
            <a:off x="1176867" y="3666066"/>
            <a:ext cx="6809858" cy="10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9BCD34C8-E635-4AAE-8AB0-86F257F0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0" b="25797"/>
          <a:stretch/>
        </p:blipFill>
        <p:spPr bwMode="auto">
          <a:xfrm>
            <a:off x="1176867" y="2480732"/>
            <a:ext cx="6809858" cy="119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agem relacionada">
            <a:extLst>
              <a:ext uri="{FF2B5EF4-FFF2-40B4-BE49-F238E27FC236}">
                <a16:creationId xmlns:a16="http://schemas.microsoft.com/office/drawing/2014/main" id="{9BCD34C8-E635-4AAE-8AB0-86F257F0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8" b="54741"/>
          <a:stretch/>
        </p:blipFill>
        <p:spPr bwMode="auto">
          <a:xfrm>
            <a:off x="1176867" y="1600200"/>
            <a:ext cx="6809858" cy="90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9BCD34C8-E635-4AAE-8AB0-86F257F0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82"/>
          <a:stretch/>
        </p:blipFill>
        <p:spPr bwMode="auto">
          <a:xfrm>
            <a:off x="1176867" y="679070"/>
            <a:ext cx="6809858" cy="92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321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770120"/>
          </a:xfrm>
          <a:prstGeom prst="rect">
            <a:avLst/>
          </a:prstGeom>
        </p:spPr>
      </p:pic>
      <p:cxnSp>
        <p:nvCxnSpPr>
          <p:cNvPr id="5" name="Conector de Seta Reta 5">
            <a:extLst>
              <a:ext uri="{FF2B5EF4-FFF2-40B4-BE49-F238E27FC236}">
                <a16:creationId xmlns:a16="http://schemas.microsoft.com/office/drawing/2014/main" id="{FCBDE603-1B7A-4437-A3D3-11DC1A55D171}"/>
              </a:ext>
            </a:extLst>
          </p:cNvPr>
          <p:cNvCxnSpPr>
            <a:cxnSpLocks/>
          </p:cNvCxnSpPr>
          <p:nvPr/>
        </p:nvCxnSpPr>
        <p:spPr>
          <a:xfrm>
            <a:off x="594363" y="771529"/>
            <a:ext cx="400051" cy="514351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7">
            <a:extLst>
              <a:ext uri="{FF2B5EF4-FFF2-40B4-BE49-F238E27FC236}">
                <a16:creationId xmlns:a16="http://schemas.microsoft.com/office/drawing/2014/main" id="{F6857230-CE93-43EE-8DF1-A50FF5E06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16" y="401643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Onde tudo começa…</a:t>
            </a:r>
          </a:p>
        </p:txBody>
      </p:sp>
    </p:spTree>
    <p:extLst>
      <p:ext uri="{BB962C8B-B14F-4D97-AF65-F5344CB8AC3E}">
        <p14:creationId xmlns:p14="http://schemas.microsoft.com/office/powerpoint/2010/main" val="2739279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08" y="166679"/>
            <a:ext cx="7474344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94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815D34F-00E7-454E-8F42-3E6A0DDEB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4" r="19375"/>
          <a:stretch/>
        </p:blipFill>
        <p:spPr>
          <a:xfrm>
            <a:off x="347173" y="960894"/>
            <a:ext cx="4120150" cy="325567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Retângulo 7"/>
          <p:cNvSpPr/>
          <p:nvPr/>
        </p:nvSpPr>
        <p:spPr>
          <a:xfrm>
            <a:off x="263823" y="111559"/>
            <a:ext cx="3048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Para Concluir o tema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2" name="Retângulo 1"/>
          <p:cNvSpPr/>
          <p:nvPr/>
        </p:nvSpPr>
        <p:spPr>
          <a:xfrm>
            <a:off x="4510008" y="907982"/>
            <a:ext cx="437052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Ampliação da visão sistêmica através do trabalho integrado: quanto mais as lideranças das diversas áreas se comunicam, mais alinhadas são as ações e melhores são os resultados.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t-BR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cascateamento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informações pertinentes para as equipes, de forma clara e efetiva, para que se façam cumprir as estratégias da empresa.</a:t>
            </a:r>
          </a:p>
          <a:p>
            <a:pPr>
              <a:buClr>
                <a:schemeClr val="accent2">
                  <a:lumMod val="75000"/>
                </a:schemeClr>
              </a:buClr>
            </a:pPr>
            <a:endParaRPr lang="pt-BR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Fortalecer a cultura da empresa através da comunicação e prática dos valores da empresa, evidenciados através dos comportamentos praticados.</a:t>
            </a:r>
          </a:p>
          <a:p>
            <a:pPr marL="285750" indent="-28575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10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646628" y="887888"/>
            <a:ext cx="3643070" cy="364307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9318" y="66682"/>
            <a:ext cx="5509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BR" sz="2400" b="1" dirty="0">
                <a:solidFill>
                  <a:schemeClr val="accent2">
                    <a:lumMod val="75000"/>
                  </a:schemeClr>
                </a:solidFill>
                <a:latin typeface="Source Sans Pro"/>
              </a:rPr>
              <a:t>Habilidades e ferramentas básicas que todo gestor precisa</a:t>
            </a:r>
            <a:endParaRPr lang="pt-BR" sz="2400" b="1" i="0" dirty="0">
              <a:solidFill>
                <a:schemeClr val="accent2">
                  <a:lumMod val="75000"/>
                </a:schemeClr>
              </a:solidFill>
              <a:effectLst/>
              <a:latin typeface="Source Sans Pro"/>
            </a:endParaRPr>
          </a:p>
        </p:txBody>
      </p:sp>
      <p:sp>
        <p:nvSpPr>
          <p:cNvPr id="4" name="Seta para cima 3"/>
          <p:cNvSpPr/>
          <p:nvPr/>
        </p:nvSpPr>
        <p:spPr>
          <a:xfrm rot="3498587">
            <a:off x="3593253" y="4123265"/>
            <a:ext cx="304800" cy="431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003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72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rgbClr val="C85E2E"/>
                </a:solidFill>
              </a:rPr>
              <a:t>Feedback </a:t>
            </a:r>
            <a:r>
              <a:rPr lang="en-US" sz="2400" b="1" dirty="0" err="1">
                <a:solidFill>
                  <a:srgbClr val="C85E2E"/>
                </a:solidFill>
              </a:rPr>
              <a:t>como</a:t>
            </a:r>
            <a:r>
              <a:rPr lang="en-US" sz="2400" b="1" dirty="0">
                <a:solidFill>
                  <a:srgbClr val="C85E2E"/>
                </a:solidFill>
              </a:rPr>
              <a:t> </a:t>
            </a:r>
            <a:r>
              <a:rPr lang="en-US" sz="2400" b="1" dirty="0" err="1">
                <a:solidFill>
                  <a:srgbClr val="C85E2E"/>
                </a:solidFill>
              </a:rPr>
              <a:t>ferramenta</a:t>
            </a:r>
            <a:r>
              <a:rPr lang="en-US" sz="2400" b="1" dirty="0">
                <a:solidFill>
                  <a:srgbClr val="C85E2E"/>
                </a:solidFill>
              </a:rPr>
              <a:t> de </a:t>
            </a:r>
            <a:r>
              <a:rPr lang="en-US" sz="2400" b="1" dirty="0" err="1">
                <a:solidFill>
                  <a:srgbClr val="C85E2E"/>
                </a:solidFill>
              </a:rPr>
              <a:t>desenvolvimento</a:t>
            </a:r>
            <a:r>
              <a:rPr lang="en-US" sz="2400" b="1" dirty="0">
                <a:solidFill>
                  <a:srgbClr val="C85E2E"/>
                </a:solidFill>
              </a:rPr>
              <a:t> da </a:t>
            </a:r>
            <a:r>
              <a:rPr lang="en-US" sz="2400" b="1" dirty="0" err="1">
                <a:solidFill>
                  <a:srgbClr val="C85E2E"/>
                </a:solidFill>
              </a:rPr>
              <a:t>equipe</a:t>
            </a:r>
            <a:endParaRPr lang="en-US" sz="2400" b="1" dirty="0">
              <a:solidFill>
                <a:srgbClr val="C85E2E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24840" y="1189911"/>
            <a:ext cx="69951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quanto você associa feedback com crítica ou algo desagradável?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quanto você associa feedback com aprendizagem, progresso e desenvolvimento?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Você pede feedback?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Como você avalia a qualidade da sua performance?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critérios você gostaria de usar para sua avaliação ?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Quais qualidades você gostaria de ter?</a:t>
            </a:r>
          </a:p>
          <a:p>
            <a:pPr marL="266700" indent="-2667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90000"/>
              <a:buFont typeface="+mj-lt"/>
              <a:buAutoNum type="arabicPeriod"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sua performance o(a) deixa completamente satisfeito(a)? 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4840" y="792480"/>
            <a:ext cx="250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C85E2E"/>
                </a:solidFill>
              </a:rPr>
              <a:t>Perguntas para Reflexão: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1" y="4007829"/>
            <a:ext cx="1135380" cy="7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37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rgbClr val="C85E2E"/>
                </a:solidFill>
              </a:rPr>
              <a:t>Feedback </a:t>
            </a:r>
            <a:r>
              <a:rPr lang="en-US" sz="2400" b="1" dirty="0" err="1">
                <a:solidFill>
                  <a:srgbClr val="C85E2E"/>
                </a:solidFill>
              </a:rPr>
              <a:t>como</a:t>
            </a:r>
            <a:r>
              <a:rPr lang="en-US" sz="2400" b="1" dirty="0">
                <a:solidFill>
                  <a:srgbClr val="C85E2E"/>
                </a:solidFill>
              </a:rPr>
              <a:t> </a:t>
            </a:r>
            <a:r>
              <a:rPr lang="en-US" sz="2400" b="1" dirty="0" err="1">
                <a:solidFill>
                  <a:srgbClr val="C85E2E"/>
                </a:solidFill>
              </a:rPr>
              <a:t>ferramenta</a:t>
            </a:r>
            <a:r>
              <a:rPr lang="en-US" sz="2400" b="1" dirty="0">
                <a:solidFill>
                  <a:srgbClr val="C85E2E"/>
                </a:solidFill>
              </a:rPr>
              <a:t> de </a:t>
            </a:r>
            <a:r>
              <a:rPr lang="en-US" sz="2400" b="1" dirty="0" err="1">
                <a:solidFill>
                  <a:srgbClr val="C85E2E"/>
                </a:solidFill>
              </a:rPr>
              <a:t>desenvolvimento</a:t>
            </a:r>
            <a:r>
              <a:rPr lang="en-US" sz="2400" b="1" dirty="0">
                <a:solidFill>
                  <a:srgbClr val="C85E2E"/>
                </a:solidFill>
              </a:rPr>
              <a:t> da </a:t>
            </a:r>
            <a:r>
              <a:rPr lang="en-US" sz="2400" b="1" dirty="0" err="1">
                <a:solidFill>
                  <a:srgbClr val="C85E2E"/>
                </a:solidFill>
              </a:rPr>
              <a:t>equipe</a:t>
            </a:r>
            <a:endParaRPr lang="en-US" sz="2400" b="1" dirty="0">
              <a:solidFill>
                <a:srgbClr val="C85E2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833170"/>
            <a:ext cx="9044940" cy="3813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C85E2E"/>
              </a:buClr>
              <a:buSzPct val="68000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 feedback </a:t>
            </a:r>
            <a:r>
              <a:rPr lang="pt-BR" altLang="en-US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gera reflexão</a:t>
            </a: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, direciona a pessoa a refinar suas habilidades e/ou descobrir novos padrões.</a:t>
            </a:r>
          </a:p>
          <a:p>
            <a:pPr>
              <a:spcBef>
                <a:spcPts val="400"/>
              </a:spcBef>
              <a:buClr>
                <a:srgbClr val="C85E2E"/>
              </a:buClr>
              <a:buSzPct val="68000"/>
            </a:pPr>
            <a:r>
              <a:rPr lang="pt-BR" altLang="en-US" b="1" dirty="0">
                <a:solidFill>
                  <a:srgbClr val="C85E2E"/>
                </a:solidFill>
                <a:cs typeface="Arial" panose="020B0604020202020204" pitchFamily="34" charset="0"/>
              </a:rPr>
              <a:t>Deve ser realizado</a:t>
            </a:r>
            <a:r>
              <a:rPr lang="pt-BR" altLang="en-US" dirty="0">
                <a:solidFill>
                  <a:srgbClr val="C85E2E"/>
                </a:solidFill>
                <a:cs typeface="Arial" panose="020B0604020202020204" pitchFamily="34" charset="0"/>
              </a:rPr>
              <a:t>: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Com respeito e sem julgamento ou criticas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De forma cuidadosa e com base em dados e fatos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Relevante ao objetivo e orientado para o resultado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Baseado no sensorial: vê, ouve e sente o outro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Informação precisa: operacional/dados e fatos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No tempo certo: imediato/assim que possível (informal) 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    e durante o ciclo de feedback da empresa (formal)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Focado na Ação: pequenos passos para melhoria</a:t>
            </a:r>
          </a:p>
          <a:p>
            <a:pPr marL="449263" lvl="1" indent="-266700">
              <a:spcBef>
                <a:spcPts val="325"/>
              </a:spcBef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pt-BR" altLang="en-US" dirty="0">
                <a:solidFill>
                  <a:schemeClr val="tx1">
                    <a:lumMod val="65000"/>
                    <a:lumOff val="35000"/>
                  </a:schemeClr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Explorar o impacto/reação - individual e na equipe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9781" y="2015789"/>
            <a:ext cx="2918459" cy="194661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8183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de cantos arredondados 4">
            <a:extLst>
              <a:ext uri="{FF2B5EF4-FFF2-40B4-BE49-F238E27FC236}">
                <a16:creationId xmlns:a16="http://schemas.microsoft.com/office/drawing/2014/main" id="{AA721125-4677-46BF-B217-94B2EF27D566}"/>
              </a:ext>
            </a:extLst>
          </p:cNvPr>
          <p:cNvSpPr/>
          <p:nvPr/>
        </p:nvSpPr>
        <p:spPr>
          <a:xfrm>
            <a:off x="1601164" y="1178253"/>
            <a:ext cx="5819775" cy="936625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218276" indent="-218276" algn="ctr">
              <a:lnSpc>
                <a:spcPct val="80000"/>
              </a:lnSpc>
              <a:defRPr/>
            </a:pPr>
            <a:r>
              <a:rPr lang="pt-BR" sz="2333" b="1" dirty="0">
                <a:solidFill>
                  <a:schemeClr val="bg1"/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Técnica do SCI = </a:t>
            </a:r>
          </a:p>
          <a:p>
            <a:pPr marL="218276" indent="-218276" algn="ctr">
              <a:lnSpc>
                <a:spcPct val="80000"/>
              </a:lnSpc>
              <a:defRPr/>
            </a:pPr>
            <a:endParaRPr lang="pt-BR" sz="2000" b="1" dirty="0">
              <a:solidFill>
                <a:schemeClr val="bg1"/>
              </a:solidFill>
              <a:latin typeface="+mj-lt"/>
              <a:ea typeface="ＭＳ Ｐゴシック" pitchFamily="34" charset="-128"/>
              <a:cs typeface="Tahoma" pitchFamily="34" charset="0"/>
            </a:endParaRPr>
          </a:p>
          <a:p>
            <a:pPr marL="218276" indent="-218276" algn="ctr">
              <a:lnSpc>
                <a:spcPct val="80000"/>
              </a:lnSpc>
              <a:defRPr/>
            </a:pPr>
            <a:r>
              <a:rPr lang="pt-BR" sz="2000" b="1" dirty="0">
                <a:solidFill>
                  <a:schemeClr val="bg1"/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Situação, Comportamento e Impacto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737360" y="122605"/>
            <a:ext cx="5989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rgbClr val="C85E2E"/>
                </a:solidFill>
              </a:rPr>
              <a:t>A formula do Feedback e </a:t>
            </a:r>
            <a:r>
              <a:rPr lang="en-US" sz="2400" b="1" dirty="0" err="1">
                <a:solidFill>
                  <a:srgbClr val="C85E2E"/>
                </a:solidFill>
              </a:rPr>
              <a:t>Melhores</a:t>
            </a:r>
            <a:r>
              <a:rPr lang="en-US" sz="2400" b="1" dirty="0">
                <a:solidFill>
                  <a:srgbClr val="C85E2E"/>
                </a:solidFill>
              </a:rPr>
              <a:t> </a:t>
            </a:r>
            <a:r>
              <a:rPr lang="en-US" sz="2400" b="1" dirty="0" err="1">
                <a:solidFill>
                  <a:srgbClr val="C85E2E"/>
                </a:solidFill>
              </a:rPr>
              <a:t>Práticas</a:t>
            </a:r>
            <a:endParaRPr lang="en-US" sz="2400" b="1" dirty="0">
              <a:solidFill>
                <a:srgbClr val="C85E2E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467917"/>
              </p:ext>
            </p:extLst>
          </p:nvPr>
        </p:nvGraphicFramePr>
        <p:xfrm>
          <a:off x="1524000" y="2277110"/>
          <a:ext cx="6096000" cy="2109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Situação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Comportamento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Impacto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Descrever a situação específica do comportamento observado, incluindo local, data e circunstâncias, para que seu liderado(a) se</a:t>
                      </a:r>
                      <a:r>
                        <a:rPr lang="pt-BR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lembre e entenda o contexto</a:t>
                      </a:r>
                      <a:endParaRPr lang="pt-BR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Descreva o comportamento específico de forma objetiva e evitando generalizações ou julgamentos. Isso evita que o receptor se sinta atacado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Compartilhe o impacto do</a:t>
                      </a:r>
                      <a:r>
                        <a:rPr lang="pt-BR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pt-BR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comportamento descrito sobre seu liderado(a), conectando-o(a) à consequência, positiva ou negativa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83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A7ACCE2-D8AB-4BF6-8045-05F0C338C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53" y="1255718"/>
            <a:ext cx="8207375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5" indent="-342905">
              <a:buClr>
                <a:srgbClr val="C85E2E"/>
              </a:buClr>
              <a:buFont typeface="Wingdings" charset="2"/>
              <a:buChar char="ü"/>
              <a:defRPr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pitchFamily="34" charset="-128"/>
              <a:cs typeface="Tahoma" pitchFamily="34" charset="0"/>
            </a:endParaRPr>
          </a:p>
          <a:p>
            <a:pPr marL="342905" indent="-342905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Não critique a pessoa como um todo – se atenha aos fatos e fale de forma respeitosa, levando em consideração a intenção positiva em sua fala.</a:t>
            </a:r>
          </a:p>
          <a:p>
            <a:pPr>
              <a:buClr>
                <a:srgbClr val="C85E2E"/>
              </a:buClr>
              <a:defRPr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pitchFamily="34" charset="-128"/>
              <a:cs typeface="Tahoma" pitchFamily="34" charset="0"/>
            </a:endParaRPr>
          </a:p>
          <a:p>
            <a:pPr marL="342905" indent="-342905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Assegure-se que sua comunicação foi clara e que foi compreendido corretamente: cheque perguntando como o outro pensa em colocar o que foi entendido em pratica.</a:t>
            </a:r>
          </a:p>
          <a:p>
            <a:pPr>
              <a:buClr>
                <a:srgbClr val="C85E2E"/>
              </a:buClr>
              <a:defRPr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42905" indent="-342905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Cheque se o avaliado assimilou a conversa de forma positiva, acordando plano de ação para melhoria</a:t>
            </a:r>
          </a:p>
          <a:p>
            <a:pPr>
              <a:buClr>
                <a:srgbClr val="C85E2E"/>
              </a:buClr>
              <a:defRPr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pitchFamily="34" charset="-128"/>
              <a:cs typeface="Tahoma" pitchFamily="34" charset="0"/>
            </a:endParaRPr>
          </a:p>
          <a:p>
            <a:pPr marL="342905" indent="-342905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Posicionar-se como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lider-coach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/mentor, incentivando à reflexão e ação;</a:t>
            </a:r>
          </a:p>
          <a:p>
            <a:pPr>
              <a:buClr>
                <a:srgbClr val="C85E2E"/>
              </a:buClr>
              <a:defRPr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pitchFamily="34" charset="-128"/>
              <a:cs typeface="Tahoma" pitchFamily="34" charset="0"/>
            </a:endParaRPr>
          </a:p>
          <a:p>
            <a:pPr marL="342905" indent="-342905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Conclua reforçando as qualidades da pessoa, para que saia da reunião em tom positivo e motivada.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rgbClr val="C85E2E"/>
                </a:solidFill>
              </a:rPr>
              <a:t>A formula do Feedback e </a:t>
            </a:r>
            <a:r>
              <a:rPr lang="en-US" sz="2400" b="1" dirty="0" err="1">
                <a:solidFill>
                  <a:srgbClr val="C85E2E"/>
                </a:solidFill>
              </a:rPr>
              <a:t>Melhores</a:t>
            </a:r>
            <a:r>
              <a:rPr lang="en-US" sz="2400" b="1" dirty="0">
                <a:solidFill>
                  <a:srgbClr val="C85E2E"/>
                </a:solidFill>
              </a:rPr>
              <a:t> </a:t>
            </a:r>
            <a:r>
              <a:rPr lang="en-US" sz="2400" b="1" dirty="0" err="1">
                <a:solidFill>
                  <a:srgbClr val="C85E2E"/>
                </a:solidFill>
              </a:rPr>
              <a:t>Práticas</a:t>
            </a:r>
            <a:endParaRPr lang="en-US" sz="2400" b="1" dirty="0">
              <a:solidFill>
                <a:srgbClr val="C85E2E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F5AE89BF-CEC8-4EE1-A84D-18D5B8BB9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8" y="647701"/>
            <a:ext cx="788511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25186" indent="-300294">
              <a:buClr>
                <a:srgbClr val="C85E2E"/>
              </a:buClr>
              <a:buFont typeface="Wingdings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Se corretivo, realiza-lo individualmente, não próximo a outras pessoas</a:t>
            </a:r>
          </a:p>
          <a:p>
            <a:pPr marL="224892">
              <a:buClr>
                <a:srgbClr val="C85E2E"/>
              </a:buClr>
              <a:defRPr/>
            </a:pPr>
            <a:endParaRPr lang="pt-BR" sz="1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pitchFamily="34" charset="-128"/>
              <a:cs typeface="Tahoma" pitchFamily="34" charset="0"/>
            </a:endParaRPr>
          </a:p>
          <a:p>
            <a:pPr marL="525186" indent="-300294">
              <a:buClr>
                <a:srgbClr val="C85E2E"/>
              </a:buClr>
              <a:buFont typeface="Wingdings" pitchFamily="2" charset="2"/>
              <a:buChar char="ü"/>
              <a:defRPr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34" charset="-128"/>
                <a:cs typeface="Tahoma" pitchFamily="34" charset="0"/>
              </a:rPr>
              <a:t>Se positivo, pode ser feito em público, como forma de reconhecimento</a:t>
            </a:r>
          </a:p>
        </p:txBody>
      </p:sp>
    </p:spTree>
    <p:extLst>
      <p:ext uri="{BB962C8B-B14F-4D97-AF65-F5344CB8AC3E}">
        <p14:creationId xmlns:p14="http://schemas.microsoft.com/office/powerpoint/2010/main" val="15235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m para comunicação">
            <a:extLst>
              <a:ext uri="{FF2B5EF4-FFF2-40B4-BE49-F238E27FC236}">
                <a16:creationId xmlns:a16="http://schemas.microsoft.com/office/drawing/2014/main" id="{5D0878E1-D2AE-4440-B4EE-3F3BE42D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5" y="1310879"/>
            <a:ext cx="5362000" cy="28725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122170" y="582306"/>
            <a:ext cx="2465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que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é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Liderança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77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rgbClr val="C85E2E"/>
                </a:solidFill>
              </a:rPr>
              <a:t>Vamos praticar?!</a:t>
            </a:r>
            <a:endParaRPr lang="en-US" sz="2400" b="1" dirty="0">
              <a:solidFill>
                <a:srgbClr val="C85E2E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3825" r="10740" b="19244"/>
          <a:stretch/>
        </p:blipFill>
        <p:spPr>
          <a:xfrm>
            <a:off x="7711122" y="3665220"/>
            <a:ext cx="1432878" cy="107442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43840" y="223667"/>
            <a:ext cx="8747760" cy="4414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88"/>
              </a:lnSpc>
            </a:pPr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326"/>
              </a:lnSpc>
            </a:pPr>
            <a:r>
              <a:rPr lang="pt-BR" b="1" i="1" u="sng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 Italics"/>
                <a:cs typeface="Poppins Bold Italics"/>
                <a:sym typeface="Poppins Bold Italics"/>
              </a:rPr>
              <a:t>Instruções: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326"/>
              </a:lnSpc>
            </a:pPr>
            <a:endParaRPr lang="pt-BR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2620"/>
              </a:lnSpc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Em trios, cada um pensará em uma situação que gostaria de ter dado um feedback, e não deu, ou deu, mas gostaria de pratica-la para melhorar sua técnica, para fazer melhor em um próxima vez. Caso não tenha liderados, lembre-se que o feedback pode ser aplicado para colegas e até seus próprios gestores.  </a:t>
            </a:r>
          </a:p>
          <a:p>
            <a:pPr>
              <a:lnSpc>
                <a:spcPts val="2620"/>
              </a:lnSpc>
            </a:pPr>
            <a:endParaRPr lang="pt-BR" sz="1000" b="1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>
              <a:lnSpc>
                <a:spcPts val="2620"/>
              </a:lnSpc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Então, qual o feedback você daria para esta pessoa para conseguir um acordo e comprometimento para uma mudança de comportamento?</a:t>
            </a:r>
          </a:p>
          <a:p>
            <a:pPr>
              <a:lnSpc>
                <a:spcPts val="2620"/>
              </a:lnSpc>
            </a:pPr>
            <a:endParaRPr lang="pt-BR" b="1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>
              <a:lnSpc>
                <a:spcPts val="2620"/>
              </a:lnSpc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O trio rodará entre os papeis de dar, receber e observar o feedback, </a:t>
            </a:r>
          </a:p>
          <a:p>
            <a:pPr>
              <a:lnSpc>
                <a:spcPts val="2620"/>
              </a:lnSpc>
            </a:pPr>
            <a:r>
              <a:rPr lang="pt-BR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até que todos tenham praticado.</a:t>
            </a:r>
          </a:p>
        </p:txBody>
      </p:sp>
    </p:spTree>
    <p:extLst>
      <p:ext uri="{BB962C8B-B14F-4D97-AF65-F5344CB8AC3E}">
        <p14:creationId xmlns:p14="http://schemas.microsoft.com/office/powerpoint/2010/main" val="10021837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rgbClr val="C85E2E"/>
                </a:solidFill>
              </a:rPr>
              <a:t>Você</a:t>
            </a:r>
            <a:r>
              <a:rPr lang="en-US" sz="2400" b="1" dirty="0">
                <a:solidFill>
                  <a:srgbClr val="C85E2E"/>
                </a:solidFill>
              </a:rPr>
              <a:t> </a:t>
            </a:r>
            <a:r>
              <a:rPr lang="en-US" sz="2400" b="1" dirty="0" err="1">
                <a:solidFill>
                  <a:srgbClr val="C85E2E"/>
                </a:solidFill>
              </a:rPr>
              <a:t>sabe</a:t>
            </a:r>
            <a:r>
              <a:rPr lang="en-US" sz="2400" b="1" dirty="0">
                <a:solidFill>
                  <a:srgbClr val="C85E2E"/>
                </a:solidFill>
              </a:rPr>
              <a:t> </a:t>
            </a:r>
            <a:r>
              <a:rPr lang="en-US" sz="2400" b="1" dirty="0" err="1">
                <a:solidFill>
                  <a:srgbClr val="C85E2E"/>
                </a:solidFill>
              </a:rPr>
              <a:t>receber</a:t>
            </a:r>
            <a:r>
              <a:rPr lang="en-US" sz="2400" b="1" dirty="0">
                <a:solidFill>
                  <a:srgbClr val="C85E2E"/>
                </a:solidFill>
              </a:rPr>
              <a:t> Feedback?</a:t>
            </a:r>
          </a:p>
        </p:txBody>
      </p:sp>
      <p:sp>
        <p:nvSpPr>
          <p:cNvPr id="5" name="Shape 136">
            <a:extLst>
              <a:ext uri="{FF2B5EF4-FFF2-40B4-BE49-F238E27FC236}">
                <a16:creationId xmlns:a16="http://schemas.microsoft.com/office/drawing/2014/main" id="{73C8F101-2946-4EE3-A9EE-798814B22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82" y="986165"/>
            <a:ext cx="8424863" cy="320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3968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620713" indent="-228600" defTabSz="3968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858838" indent="-228600" defTabSz="3968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143000" indent="-228600" defTabSz="396875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1371600" indent="-228600" defTabSz="396875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1828800" indent="-228600" defTabSz="396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286000" indent="-228600" defTabSz="396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2743200" indent="-228600" defTabSz="396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200400" indent="-228600" defTabSz="3968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Ouvir de maneira aberta;</a:t>
            </a:r>
            <a:endParaRPr lang="pt-BR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S PGothic" panose="020B0600070205080204" pitchFamily="34" charset="-128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Não leve para o lado pessoal ou como crítica;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Ouça atentamente e evite interromper o interlocutor;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Pergunte, mas não suponha ou interprete;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Peça exemplos, se não oferecidos;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Explorar o feedback de uma maneira curiosa e não defensiva</a:t>
            </a:r>
            <a:endParaRPr lang="pt-BR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MS PGothic" panose="020B0600070205080204" pitchFamily="34" charset="-128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Não fique na defensiva e não se justifique;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Assuma compromissos para melhoria;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Explore o feedback de forma construtiva para uso de seu próprio desenvolvimento;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rgbClr val="C85E2E"/>
              </a:buClr>
              <a:buFont typeface="+mj-lt"/>
              <a:buAutoNum type="arabicPeriod"/>
            </a:pPr>
            <a:r>
              <a:rPr lang="pt-BR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MS PGothic" panose="020B0600070205080204" pitchFamily="34" charset="-128"/>
              </a:rPr>
              <a:t>Celebre os feedbacks positivos e se empenhe para obter outros ;)</a:t>
            </a:r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A0918484-D12A-4D27-919F-39A33A98F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48980"/>
            <a:ext cx="5684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6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Reflita, para se preparar para futuros feedbacks:</a:t>
            </a:r>
            <a:endParaRPr lang="de-DE" alt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8" name="Imagem 8">
            <a:extLst>
              <a:ext uri="{FF2B5EF4-FFF2-40B4-BE49-F238E27FC236}">
                <a16:creationId xmlns:a16="http://schemas.microsoft.com/office/drawing/2014/main" id="{3322BA69-CE4F-4540-BF1F-92DB2802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587">
            <a:off x="6896101" y="1903097"/>
            <a:ext cx="1548764" cy="154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616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rgbClr val="C85E2E"/>
                </a:solidFill>
              </a:rPr>
              <a:t>Diferença</a:t>
            </a:r>
            <a:r>
              <a:rPr lang="en-US" sz="2400" b="1" dirty="0">
                <a:solidFill>
                  <a:srgbClr val="C85E2E"/>
                </a:solidFill>
              </a:rPr>
              <a:t> entre Feedback e </a:t>
            </a:r>
            <a:r>
              <a:rPr lang="en-US" sz="2400" b="1" dirty="0" err="1">
                <a:solidFill>
                  <a:srgbClr val="C85E2E"/>
                </a:solidFill>
              </a:rPr>
              <a:t>Feedforward</a:t>
            </a:r>
            <a:endParaRPr lang="en-US" sz="2400" b="1" dirty="0">
              <a:solidFill>
                <a:srgbClr val="C85E2E"/>
              </a:solidFill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E5EA0FEE-71FD-4DE6-895E-6BFE8FE01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8195" y="1564965"/>
            <a:ext cx="432624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6700" indent="-266700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vez de se lamentar pelo que não deu certo no passado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, identificar o que pode ser feito, para melhorar e ter mais sucesso da próxima vez;</a:t>
            </a:r>
          </a:p>
          <a:p>
            <a:pPr marL="266700" indent="-266700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Foque em sugestões para o futuro, não se criticando ou se atendo ao passado;</a:t>
            </a:r>
          </a:p>
          <a:p>
            <a:pPr marL="266700" indent="-266700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Busque ajuda e orientação de seu/sua líder;</a:t>
            </a:r>
          </a:p>
          <a:p>
            <a:pPr marL="266700" indent="-266700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itchFamily="34" charset="-128"/>
              </a:rPr>
              <a:t>Visualizar a ação, a conquista concreta, realizada, e aja para consegui-la!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Gotham"/>
              <a:ea typeface="ＭＳ Ｐゴシック" pitchFamily="34" charset="-128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E5EA0FEE-71FD-4DE6-895E-6BFE8FE01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35" y="1542105"/>
            <a:ext cx="393762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7338" indent="-287338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Incentivar seus liderados a refletir sobre o que querem atingir e o que precisam fazer para atingir tais resultados futuros;</a:t>
            </a:r>
          </a:p>
          <a:p>
            <a:pPr marL="287338" indent="-287338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Identificar o potencial de cada um de seus liderados e orientar, desafiar e leva-los à reflexão e ação, contando com seu apoio e direção;</a:t>
            </a:r>
          </a:p>
          <a:p>
            <a:pPr marL="287338" indent="-287338">
              <a:buClr>
                <a:srgbClr val="C85E2E"/>
              </a:buClr>
              <a:buFont typeface="Wingdings" charset="2"/>
              <a:buChar char="ü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Evitar comparações, criticas e julgamentos, pois cada pessoa tem seu tempo.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43840" y="602665"/>
            <a:ext cx="8206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feedforward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 concentra no futuro, o  que conquistar e atingir, para começar a as ações pertinentes a partir de agora.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86740" y="124968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85E2E"/>
                </a:solidFill>
              </a:rPr>
              <a:t>Com seus liderados: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869180" y="1249680"/>
            <a:ext cx="11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C85E2E"/>
                </a:solidFill>
              </a:rPr>
              <a:t>Com você:</a:t>
            </a:r>
          </a:p>
        </p:txBody>
      </p:sp>
    </p:spTree>
    <p:extLst>
      <p:ext uri="{BB962C8B-B14F-4D97-AF65-F5344CB8AC3E}">
        <p14:creationId xmlns:p14="http://schemas.microsoft.com/office/powerpoint/2010/main" val="953197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rgbClr val="C85E2E"/>
                </a:solidFill>
              </a:rPr>
              <a:t>Vamos praticar?!</a:t>
            </a:r>
            <a:endParaRPr lang="en-US" sz="2400" b="1" dirty="0">
              <a:solidFill>
                <a:srgbClr val="C85E2E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1A8EFFD-5F14-467E-A171-CDB46850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" y="622622"/>
            <a:ext cx="7924800" cy="377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Escolher um comportamento que gostariam de mudar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Descrever esse comportamento para sua dupla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Pedir duas sugestões que poderia ajudar a alcançar uma mudança no comportamento selecionado – e quando inverter, dar tais sugestões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Ouvir atentamente as sugestões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Agradecer as sugestões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Perguntar aos outros o que eles gostariam de mudar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Fornecer </a:t>
            </a:r>
            <a:r>
              <a:rPr lang="pt-BR" dirty="0" err="1"/>
              <a:t>feedforward</a:t>
            </a:r>
            <a:r>
              <a:rPr lang="pt-BR" dirty="0"/>
              <a:t> – duas sugestões destinadas a ajudá-los a mudar</a:t>
            </a:r>
          </a:p>
          <a:p>
            <a:pPr marL="342905" indent="-342905">
              <a:lnSpc>
                <a:spcPct val="130000"/>
              </a:lnSpc>
              <a:buClr>
                <a:srgbClr val="C85E2E"/>
              </a:buClr>
              <a:buSzPct val="90000"/>
              <a:buFont typeface="+mj-lt"/>
              <a:buAutoNum type="arabicPeriod"/>
              <a:defRPr/>
            </a:pPr>
            <a:r>
              <a:rPr lang="pt-BR" dirty="0"/>
              <a:t>Dizer: “Por nada” ou “disponha”, quando a pessoa agradecer suas sugestões.</a:t>
            </a:r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34" charset="-128"/>
            </a:endParaRPr>
          </a:p>
          <a:p>
            <a:pPr>
              <a:lnSpc>
                <a:spcPct val="130000"/>
              </a:lnSpc>
              <a:buClr>
                <a:srgbClr val="0070C0"/>
              </a:buClr>
              <a:defRPr/>
            </a:pPr>
            <a:endParaRPr lang="pt-BR" sz="2200" dirty="0">
              <a:latin typeface="Gotham"/>
              <a:ea typeface="ＭＳ Ｐゴシック" pitchFamily="34" charset="-128"/>
            </a:endParaRPr>
          </a:p>
        </p:txBody>
      </p:sp>
      <p:pic>
        <p:nvPicPr>
          <p:cNvPr id="6" name="Picture 2" descr="Pessoas - ícones de pessoas grátis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9" b="22488"/>
          <a:stretch/>
        </p:blipFill>
        <p:spPr bwMode="auto">
          <a:xfrm>
            <a:off x="7576820" y="3817620"/>
            <a:ext cx="1567180" cy="92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098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4780" y="130225"/>
            <a:ext cx="8084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rgbClr val="C85E2E"/>
                </a:solidFill>
              </a:rPr>
              <a:t>Benefícios</a:t>
            </a:r>
            <a:r>
              <a:rPr lang="en-US" sz="2400" b="1" dirty="0">
                <a:solidFill>
                  <a:srgbClr val="C85E2E"/>
                </a:solidFill>
              </a:rPr>
              <a:t> do Feedback e </a:t>
            </a:r>
            <a:r>
              <a:rPr lang="en-US" sz="2400" b="1" dirty="0" err="1">
                <a:solidFill>
                  <a:srgbClr val="C85E2E"/>
                </a:solidFill>
              </a:rPr>
              <a:t>Feedforward</a:t>
            </a:r>
            <a:endParaRPr lang="en-US" sz="2400" b="1" dirty="0">
              <a:solidFill>
                <a:srgbClr val="C85E2E"/>
              </a:solidFill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271097" y="506979"/>
            <a:ext cx="8438563" cy="3398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56"/>
              </a:lnSpc>
            </a:pPr>
            <a:endParaRPr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Desenvolvimento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Contínuo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Melhora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habilidades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promove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o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crescimento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profissional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.</a:t>
            </a: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Motivação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Engajamento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Reforça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comportamentos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positivos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aumentando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motivação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.</a:t>
            </a: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Melhora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no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Desempenho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Contribui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para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produtividade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ajustes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comportamentos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.</a:t>
            </a:r>
          </a:p>
          <a:p>
            <a:pPr>
              <a:lnSpc>
                <a:spcPts val="2360"/>
              </a:lnSpc>
              <a:buClr>
                <a:srgbClr val="C85E2E"/>
              </a:buClr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Alinhamento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Expectativas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Garante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que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todos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trabalhem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com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metas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claras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.</a:t>
            </a:r>
          </a:p>
          <a:p>
            <a:pPr>
              <a:lnSpc>
                <a:spcPts val="2360"/>
              </a:lnSpc>
              <a:buClr>
                <a:srgbClr val="C85E2E"/>
              </a:buClr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  <a:p>
            <a:pPr marL="285750" indent="-285750">
              <a:lnSpc>
                <a:spcPts val="2360"/>
              </a:lnSpc>
              <a:buClr>
                <a:srgbClr val="C85E2E"/>
              </a:buClr>
              <a:buFont typeface="Wingdings" panose="05000000000000000000" pitchFamily="2" charset="2"/>
              <a:buChar char="ü"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Fortalecimento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das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Relações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Constrói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confiança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comunicação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efetiva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Poppins Bold"/>
                <a:cs typeface="Poppins Bold"/>
                <a:sym typeface="Poppins Bold"/>
              </a:rPr>
              <a:t>.</a:t>
            </a:r>
          </a:p>
          <a:p>
            <a:pPr>
              <a:lnSpc>
                <a:spcPts val="2360"/>
              </a:lnSpc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Poppins Bold"/>
              <a:cs typeface="Poppins Bold"/>
              <a:sym typeface="Poppins Bold"/>
            </a:endParaRPr>
          </a:p>
        </p:txBody>
      </p:sp>
    </p:spTree>
    <p:extLst>
      <p:ext uri="{BB962C8B-B14F-4D97-AF65-F5344CB8AC3E}">
        <p14:creationId xmlns:p14="http://schemas.microsoft.com/office/powerpoint/2010/main" val="338401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046220" y="2827020"/>
            <a:ext cx="13182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44780" y="130225"/>
            <a:ext cx="91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rgbClr val="C85E2E"/>
                </a:solidFill>
              </a:rPr>
              <a:t>Q&amp;A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-1" t="16000" r="596" b="15688"/>
          <a:stretch/>
        </p:blipFill>
        <p:spPr>
          <a:xfrm>
            <a:off x="2735581" y="1226820"/>
            <a:ext cx="3337559" cy="229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2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" y="728664"/>
            <a:ext cx="3924300" cy="20602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Retângulo 3"/>
          <p:cNvSpPr/>
          <p:nvPr/>
        </p:nvSpPr>
        <p:spPr>
          <a:xfrm>
            <a:off x="144780" y="130225"/>
            <a:ext cx="4046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pt-BR" sz="2400" b="1" dirty="0">
                <a:solidFill>
                  <a:srgbClr val="C85E2E"/>
                </a:solidFill>
              </a:rPr>
              <a:t>Para finalizar, vale lembrar: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333" t="32467" r="19399" b="15933"/>
          <a:stretch/>
        </p:blipFill>
        <p:spPr>
          <a:xfrm>
            <a:off x="3611880" y="2360320"/>
            <a:ext cx="5219700" cy="22345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9C87E9-FD60-7A3C-6D2B-4A2FB67C4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84" y="128495"/>
            <a:ext cx="739125" cy="97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10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385AEB-7D90-4F69-A106-2A96A1016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183" y="2509"/>
            <a:ext cx="3573157" cy="26772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F48CD31-DD4F-4E40-B9E5-07C2C96D4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52" y="2478820"/>
            <a:ext cx="3573157" cy="26772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CaixaDeTexto 3"/>
          <p:cNvSpPr txBox="1"/>
          <p:nvPr/>
        </p:nvSpPr>
        <p:spPr>
          <a:xfrm>
            <a:off x="777240" y="-20538"/>
            <a:ext cx="3632742" cy="25391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t-BR" sz="1350" dirty="0">
              <a:solidFill>
                <a:srgbClr val="640000"/>
              </a:solidFill>
              <a:latin typeface="Gadugi" panose="020B0502040204020203" pitchFamily="34" charset="0"/>
            </a:endParaRPr>
          </a:p>
          <a:p>
            <a:endParaRPr lang="pt-BR" sz="1350" dirty="0">
              <a:solidFill>
                <a:srgbClr val="640000"/>
              </a:solidFill>
              <a:latin typeface="Gadugi" panose="020B0502040204020203" pitchFamily="34" charset="0"/>
            </a:endParaRPr>
          </a:p>
          <a:p>
            <a:r>
              <a:rPr lang="pt-BR" sz="1350" dirty="0">
                <a:solidFill>
                  <a:srgbClr val="640000"/>
                </a:solidFill>
                <a:latin typeface="Gadugi" panose="020B0502040204020203" pitchFamily="34" charset="0"/>
              </a:rPr>
              <a:t>Fico à disposição, para esclarecimento de dúvidas e para estabelecermos uma nova parceria de sucesso!</a:t>
            </a:r>
          </a:p>
          <a:p>
            <a:endParaRPr lang="pt-BR" sz="600" dirty="0">
              <a:solidFill>
                <a:srgbClr val="640000"/>
              </a:solidFill>
              <a:latin typeface="Gadugi" panose="020B0502040204020203" pitchFamily="34" charset="0"/>
            </a:endParaRPr>
          </a:p>
          <a:p>
            <a:endParaRPr lang="pt-BR" sz="600" b="1" dirty="0">
              <a:solidFill>
                <a:srgbClr val="640000"/>
              </a:solidFill>
              <a:latin typeface="Gadugi" panose="020B0502040204020203" pitchFamily="34" charset="0"/>
            </a:endParaRPr>
          </a:p>
          <a:p>
            <a:endParaRPr lang="pt-BR" sz="600" b="1" dirty="0">
              <a:solidFill>
                <a:srgbClr val="640000"/>
              </a:solidFill>
              <a:latin typeface="Gadugi" panose="020B0502040204020203" pitchFamily="34" charset="0"/>
            </a:endParaRPr>
          </a:p>
          <a:p>
            <a:endParaRPr lang="pt-BR" sz="600" b="1" dirty="0">
              <a:solidFill>
                <a:srgbClr val="640000"/>
              </a:solidFill>
              <a:latin typeface="Gadugi" panose="020B0502040204020203" pitchFamily="34" charset="0"/>
            </a:endParaRPr>
          </a:p>
          <a:p>
            <a:r>
              <a:rPr lang="pt-BR" sz="1350" b="1" dirty="0">
                <a:solidFill>
                  <a:srgbClr val="640000"/>
                </a:solidFill>
                <a:latin typeface="Gadugi" panose="020B0502040204020203" pitchFamily="34" charset="0"/>
              </a:rPr>
              <a:t>Elisa Guarido</a:t>
            </a:r>
          </a:p>
          <a:p>
            <a:r>
              <a:rPr lang="pt-BR" sz="1350" dirty="0">
                <a:solidFill>
                  <a:srgbClr val="640000"/>
                </a:solidFill>
                <a:latin typeface="Gadugi" panose="020B0502040204020203" pitchFamily="34" charset="0"/>
              </a:rPr>
              <a:t>Psicóloga e Consultora em Desenvolvimento </a:t>
            </a:r>
          </a:p>
          <a:p>
            <a:r>
              <a:rPr lang="pt-BR" sz="1350" dirty="0">
                <a:solidFill>
                  <a:srgbClr val="640000"/>
                </a:solidFill>
                <a:latin typeface="Gadugi" panose="020B0502040204020203" pitchFamily="34" charset="0"/>
              </a:rPr>
              <a:t>Humano e Organizacional</a:t>
            </a:r>
          </a:p>
          <a:p>
            <a:r>
              <a:rPr lang="pt-BR" sz="1350" dirty="0">
                <a:solidFill>
                  <a:srgbClr val="640000"/>
                </a:solidFill>
                <a:latin typeface="Gadugi" panose="020B0502040204020203" pitchFamily="34" charset="0"/>
              </a:rPr>
              <a:t>14 99728-8377 (</a:t>
            </a:r>
            <a:r>
              <a:rPr lang="pt-BR" sz="1350" dirty="0" err="1">
                <a:solidFill>
                  <a:srgbClr val="640000"/>
                </a:solidFill>
                <a:latin typeface="Gadugi" panose="020B0502040204020203" pitchFamily="34" charset="0"/>
              </a:rPr>
              <a:t>Cel</a:t>
            </a:r>
            <a:r>
              <a:rPr lang="pt-BR" sz="1350" dirty="0">
                <a:solidFill>
                  <a:srgbClr val="640000"/>
                </a:solidFill>
                <a:latin typeface="Gadugi" panose="020B0502040204020203" pitchFamily="34" charset="0"/>
              </a:rPr>
              <a:t> e </a:t>
            </a:r>
            <a:r>
              <a:rPr lang="pt-BR" sz="1350" dirty="0" err="1">
                <a:solidFill>
                  <a:srgbClr val="640000"/>
                </a:solidFill>
                <a:latin typeface="Gadugi" panose="020B0502040204020203" pitchFamily="34" charset="0"/>
              </a:rPr>
              <a:t>WhatsApp</a:t>
            </a:r>
            <a:r>
              <a:rPr lang="pt-BR" sz="1350" dirty="0">
                <a:solidFill>
                  <a:srgbClr val="640000"/>
                </a:solidFill>
                <a:latin typeface="Gadugi" panose="020B0502040204020203" pitchFamily="34" charset="0"/>
              </a:rPr>
              <a:t>)</a:t>
            </a:r>
          </a:p>
          <a:p>
            <a:endParaRPr lang="pt-BR" sz="1350" dirty="0">
              <a:solidFill>
                <a:srgbClr val="640000"/>
              </a:solidFill>
              <a:latin typeface="Gadugi" panose="020B0502040204020203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734018" y="2679762"/>
            <a:ext cx="3602262" cy="2067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pt-BR" sz="135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09" y="3057139"/>
            <a:ext cx="1449449" cy="144487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5044440" y="762000"/>
            <a:ext cx="218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2">
                    <a:lumMod val="50000"/>
                  </a:schemeClr>
                </a:solidFill>
              </a:rPr>
              <a:t>OBRIGADA!</a:t>
            </a:r>
          </a:p>
        </p:txBody>
      </p:sp>
    </p:spTree>
    <p:extLst>
      <p:ext uri="{BB962C8B-B14F-4D97-AF65-F5344CB8AC3E}">
        <p14:creationId xmlns:p14="http://schemas.microsoft.com/office/powerpoint/2010/main" val="3427458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81150" y="216546"/>
            <a:ext cx="4055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Diferença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entre “chefe” e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líder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DF5D612-56B1-4DD3-928D-0A905D96A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25"/>
          <a:stretch>
            <a:fillRect/>
          </a:stretch>
        </p:blipFill>
        <p:spPr bwMode="auto">
          <a:xfrm>
            <a:off x="2301240" y="2803546"/>
            <a:ext cx="4704083" cy="17611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6FAD5DE-E436-4228-8F53-2CD7F68C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5"/>
          <a:stretch>
            <a:fillRect/>
          </a:stretch>
        </p:blipFill>
        <p:spPr bwMode="auto">
          <a:xfrm>
            <a:off x="2301240" y="934741"/>
            <a:ext cx="4704083" cy="17611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e 6"/>
          <p:cNvSpPr/>
          <p:nvPr/>
        </p:nvSpPr>
        <p:spPr>
          <a:xfrm rot="880653">
            <a:off x="7056120" y="2392680"/>
            <a:ext cx="156972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Quem você quer ser?</a:t>
            </a:r>
          </a:p>
        </p:txBody>
      </p:sp>
    </p:spTree>
    <p:extLst>
      <p:ext uri="{BB962C8B-B14F-4D97-AF65-F5344CB8AC3E}">
        <p14:creationId xmlns:p14="http://schemas.microsoft.com/office/powerpoint/2010/main" val="23039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9928" r="19147"/>
          <a:stretch/>
        </p:blipFill>
        <p:spPr>
          <a:xfrm>
            <a:off x="768941" y="736600"/>
            <a:ext cx="3529586" cy="3258698"/>
          </a:xfrm>
          <a:prstGeom prst="rect">
            <a:avLst/>
          </a:prstGeom>
        </p:spPr>
      </p:pic>
      <p:cxnSp>
        <p:nvCxnSpPr>
          <p:cNvPr id="6" name="Conector angulado 5"/>
          <p:cNvCxnSpPr/>
          <p:nvPr/>
        </p:nvCxnSpPr>
        <p:spPr>
          <a:xfrm rot="10800000">
            <a:off x="2694097" y="3606807"/>
            <a:ext cx="2950630" cy="7789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do 12"/>
          <p:cNvCxnSpPr/>
          <p:nvPr/>
        </p:nvCxnSpPr>
        <p:spPr>
          <a:xfrm rot="10800000">
            <a:off x="2880365" y="2921007"/>
            <a:ext cx="3585629" cy="7027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do 13"/>
          <p:cNvCxnSpPr/>
          <p:nvPr/>
        </p:nvCxnSpPr>
        <p:spPr>
          <a:xfrm rot="10800000">
            <a:off x="3219031" y="2235207"/>
            <a:ext cx="4059763" cy="6773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/>
          <p:nvPr/>
        </p:nvCxnSpPr>
        <p:spPr>
          <a:xfrm rot="10800000">
            <a:off x="3278298" y="1456273"/>
            <a:ext cx="5126563" cy="5418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ângulo 22"/>
          <p:cNvSpPr/>
          <p:nvPr/>
        </p:nvSpPr>
        <p:spPr>
          <a:xfrm>
            <a:off x="60623" y="120026"/>
            <a:ext cx="4265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Esferas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 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Liderança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163060" y="3826933"/>
            <a:ext cx="260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Autoconhecimento, senso crítico</a:t>
            </a:r>
          </a:p>
          <a:p>
            <a:r>
              <a:rPr lang="pt-BR" sz="1400" dirty="0"/>
              <a:t>Aprendizado do trabalho atual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4662593" y="3132667"/>
            <a:ext cx="2734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Capacidade de influenciar, ensinar/orientar/desafiar/delegar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5246793" y="2362201"/>
            <a:ext cx="260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Visão do todo</a:t>
            </a:r>
          </a:p>
          <a:p>
            <a:r>
              <a:rPr lang="pt-BR" sz="1400" dirty="0"/>
              <a:t>Visão estratégica/Inovação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881793" y="1498601"/>
            <a:ext cx="290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Competência política/relacional</a:t>
            </a:r>
          </a:p>
          <a:p>
            <a:r>
              <a:rPr lang="pt-BR" sz="1400" dirty="0"/>
              <a:t>Referência em seu meio/Influência</a:t>
            </a:r>
          </a:p>
        </p:txBody>
      </p:sp>
    </p:spTree>
    <p:extLst>
      <p:ext uri="{BB962C8B-B14F-4D97-AF65-F5344CB8AC3E}">
        <p14:creationId xmlns:p14="http://schemas.microsoft.com/office/powerpoint/2010/main" val="1427033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68580" y="60960"/>
            <a:ext cx="4266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Atividade de Autoconhecimento</a:t>
            </a: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79620218"/>
              </p:ext>
            </p:extLst>
          </p:nvPr>
        </p:nvGraphicFramePr>
        <p:xfrm>
          <a:off x="1059180" y="570230"/>
          <a:ext cx="7360920" cy="4184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226820" y="594360"/>
            <a:ext cx="1235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</a:rPr>
              <a:t>Strengths</a:t>
            </a:r>
            <a:r>
              <a:rPr lang="pt-BR" sz="1200" dirty="0">
                <a:solidFill>
                  <a:schemeClr val="bg1"/>
                </a:solidFill>
              </a:rPr>
              <a:t>/Forças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682740" y="586740"/>
            <a:ext cx="1591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</a:rPr>
              <a:t>Wicknesses</a:t>
            </a:r>
            <a:r>
              <a:rPr lang="pt-BR" sz="1200" dirty="0">
                <a:solidFill>
                  <a:schemeClr val="bg1"/>
                </a:solidFill>
              </a:rPr>
              <a:t>/Fraquezas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158240" y="2651760"/>
            <a:ext cx="2048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</a:rPr>
              <a:t>Opportunities</a:t>
            </a:r>
            <a:r>
              <a:rPr lang="pt-BR" sz="1200" dirty="0">
                <a:solidFill>
                  <a:schemeClr val="bg1"/>
                </a:solidFill>
              </a:rPr>
              <a:t>/Oportunidades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7155180" y="2667000"/>
            <a:ext cx="1269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</a:rPr>
              <a:t>Threats</a:t>
            </a:r>
            <a:r>
              <a:rPr lang="pt-BR" sz="1200" dirty="0">
                <a:solidFill>
                  <a:schemeClr val="bg1"/>
                </a:solidFill>
              </a:rPr>
              <a:t>/Ameaças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620" y="4023069"/>
            <a:ext cx="1135380" cy="73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27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 rot="16200000">
            <a:off x="4953016" y="2447590"/>
            <a:ext cx="4445512" cy="30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buClr>
                <a:srgbClr val="000000"/>
              </a:buClr>
              <a:defRPr/>
            </a:pP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Fonte: Pipeline da Liderança -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Ram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Charan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pt-BR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joão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Furlan (vide anexo I)</a:t>
            </a:r>
          </a:p>
        </p:txBody>
      </p:sp>
      <p:sp>
        <p:nvSpPr>
          <p:cNvPr id="23" name="Retângulo 22"/>
          <p:cNvSpPr/>
          <p:nvPr/>
        </p:nvSpPr>
        <p:spPr>
          <a:xfrm rot="16200000">
            <a:off x="-1166198" y="1636407"/>
            <a:ext cx="4265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Pipeline de </a:t>
            </a:r>
            <a:r>
              <a:rPr lang="pt-BR" sz="2400" b="1" dirty="0">
                <a:solidFill>
                  <a:schemeClr val="accent2">
                    <a:lumMod val="75000"/>
                  </a:schemeClr>
                </a:solidFill>
              </a:rPr>
              <a:t>Liderança</a:t>
            </a:r>
          </a:p>
        </p:txBody>
      </p:sp>
      <p:pic>
        <p:nvPicPr>
          <p:cNvPr id="16" name="Imagem 15"/>
          <p:cNvPicPr/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3247" r="-174"/>
          <a:stretch/>
        </p:blipFill>
        <p:spPr bwMode="auto">
          <a:xfrm>
            <a:off x="1836420" y="-38100"/>
            <a:ext cx="5257800" cy="518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0105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1991" b="2013"/>
          <a:stretch/>
        </p:blipFill>
        <p:spPr>
          <a:xfrm>
            <a:off x="186265" y="609605"/>
            <a:ext cx="8832548" cy="4080932"/>
          </a:xfrm>
          <a:prstGeom prst="rect">
            <a:avLst/>
          </a:prstGeom>
          <a:solidFill>
            <a:srgbClr val="A847E3"/>
          </a:solidFill>
        </p:spPr>
      </p:pic>
      <p:sp>
        <p:nvSpPr>
          <p:cNvPr id="3" name="Retângulo 2"/>
          <p:cNvSpPr/>
          <p:nvPr/>
        </p:nvSpPr>
        <p:spPr>
          <a:xfrm>
            <a:off x="0" y="0"/>
            <a:ext cx="42658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spcAft>
                <a:spcPts val="451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Competências da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Liderança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64067" y="3073400"/>
            <a:ext cx="8382000" cy="1676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423334" y="3132667"/>
            <a:ext cx="2286000" cy="14985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C85E2E"/>
                </a:solidFill>
              </a:rPr>
              <a:t>Formação acadêmica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C85E2E"/>
                </a:solidFill>
              </a:rPr>
              <a:t>Cursos extracurriculares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C85E2E"/>
                </a:solidFill>
              </a:rPr>
              <a:t>Idiomas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C85E2E"/>
                </a:solidFill>
              </a:rPr>
              <a:t>Tecnologia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C85E2E"/>
                </a:solidFill>
              </a:rPr>
              <a:t>Conhecimentos gerais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C85E2E"/>
                </a:solidFill>
              </a:rPr>
              <a:t>Gestão de negócios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2878667" y="3115734"/>
            <a:ext cx="2286000" cy="14985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BA9F"/>
                </a:solidFill>
              </a:rPr>
              <a:t>Liderança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BA9F"/>
                </a:solidFill>
              </a:rPr>
              <a:t>Trabalho em equipe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BA9F"/>
                </a:solidFill>
              </a:rPr>
              <a:t>Equilíbrio emocional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BA9F"/>
                </a:solidFill>
              </a:rPr>
              <a:t>Criatividade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00BA9F"/>
                </a:solidFill>
              </a:rPr>
              <a:t>Comunicação (fala/escuta)</a:t>
            </a:r>
          </a:p>
        </p:txBody>
      </p:sp>
      <p:sp>
        <p:nvSpPr>
          <p:cNvPr id="7" name="Retângulo de cantos arredondados 6"/>
          <p:cNvSpPr/>
          <p:nvPr/>
        </p:nvSpPr>
        <p:spPr>
          <a:xfrm>
            <a:off x="5367866" y="3098801"/>
            <a:ext cx="3395133" cy="14985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Acolhimento</a:t>
            </a:r>
          </a:p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Empatia</a:t>
            </a:r>
          </a:p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Ética</a:t>
            </a:r>
          </a:p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Honestidade</a:t>
            </a:r>
          </a:p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Compaixão</a:t>
            </a:r>
          </a:p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Positividade</a:t>
            </a:r>
          </a:p>
          <a:p>
            <a:pPr marL="896938" indent="-177800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7030A0"/>
                </a:solidFill>
              </a:rPr>
              <a:t>Dedicação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6688667" y="685798"/>
            <a:ext cx="939800" cy="369332"/>
          </a:xfrm>
          <a:prstGeom prst="rect">
            <a:avLst/>
          </a:prstGeom>
          <a:solidFill>
            <a:srgbClr val="A847E3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321990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17446</TotalTime>
  <Words>2148</Words>
  <Application>Microsoft Office PowerPoint</Application>
  <PresentationFormat>Apresentação na tela (16:9)</PresentationFormat>
  <Paragraphs>328</Paragraphs>
  <Slides>47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47</vt:i4>
      </vt:variant>
    </vt:vector>
  </HeadingPairs>
  <TitlesOfParts>
    <vt:vector size="66" baseType="lpstr">
      <vt:lpstr>ＭＳ Ｐゴシック</vt:lpstr>
      <vt:lpstr>ＭＳ Ｐゴシック</vt:lpstr>
      <vt:lpstr>Arial</vt:lpstr>
      <vt:lpstr>Bradley Hand ITC</vt:lpstr>
      <vt:lpstr>Calibri</vt:lpstr>
      <vt:lpstr>Calibri Light</vt:lpstr>
      <vt:lpstr>Gadugi</vt:lpstr>
      <vt:lpstr>Gotham</vt:lpstr>
      <vt:lpstr>Muli</vt:lpstr>
      <vt:lpstr>Poppins</vt:lpstr>
      <vt:lpstr>Poppins Bold</vt:lpstr>
      <vt:lpstr>Poppins Bold Italics</vt:lpstr>
      <vt:lpstr>Source Sans Pro</vt:lpstr>
      <vt:lpstr>Times New Roman</vt:lpstr>
      <vt:lpstr>Trebuchet MS</vt:lpstr>
      <vt:lpstr>Verdana</vt:lpstr>
      <vt:lpstr>Wingdings</vt:lpstr>
      <vt:lpstr>Retrospectiva</vt:lpstr>
      <vt:lpstr>1_Retrospectiva</vt:lpstr>
      <vt:lpstr>Workshop de  Desenvolvimento de Liderança</vt:lpstr>
      <vt:lpstr>Conteúdo dia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Conteúdo dia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Mariana</dc:creator>
  <cp:lastModifiedBy>Mariana</cp:lastModifiedBy>
  <cp:revision>136</cp:revision>
  <dcterms:created xsi:type="dcterms:W3CDTF">2025-08-05T14:00:54Z</dcterms:created>
  <dcterms:modified xsi:type="dcterms:W3CDTF">2025-08-25T11:59:19Z</dcterms:modified>
</cp:coreProperties>
</file>