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86" r:id="rId5"/>
    <p:sldId id="265" r:id="rId6"/>
    <p:sldId id="287" r:id="rId7"/>
    <p:sldId id="266" r:id="rId8"/>
    <p:sldId id="261" r:id="rId9"/>
    <p:sldId id="268" r:id="rId10"/>
    <p:sldId id="264" r:id="rId11"/>
    <p:sldId id="271" r:id="rId12"/>
    <p:sldId id="267" r:id="rId13"/>
    <p:sldId id="273" r:id="rId14"/>
    <p:sldId id="269" r:id="rId15"/>
    <p:sldId id="275" r:id="rId16"/>
    <p:sldId id="274" r:id="rId17"/>
    <p:sldId id="279" r:id="rId18"/>
    <p:sldId id="277" r:id="rId19"/>
    <p:sldId id="281" r:id="rId20"/>
    <p:sldId id="276" r:id="rId21"/>
    <p:sldId id="283" r:id="rId22"/>
    <p:sldId id="280" r:id="rId23"/>
    <p:sldId id="285" r:id="rId24"/>
    <p:sldId id="282" r:id="rId25"/>
    <p:sldId id="288" r:id="rId26"/>
    <p:sldId id="284" r:id="rId2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1" autoAdjust="0"/>
    <p:restoredTop sz="94660"/>
  </p:normalViewPr>
  <p:slideViewPr>
    <p:cSldViewPr snapToGrid="0">
      <p:cViewPr varScale="1">
        <p:scale>
          <a:sx n="62" d="100"/>
          <a:sy n="62" d="100"/>
        </p:scale>
        <p:origin x="42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60EF-9841-4CF2-8BC8-B785BF18F9CF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49E4-E4DD-4359-A1B3-5F7029E4648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0683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60EF-9841-4CF2-8BC8-B785BF18F9CF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49E4-E4DD-4359-A1B3-5F7029E4648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0543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60EF-9841-4CF2-8BC8-B785BF18F9CF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49E4-E4DD-4359-A1B3-5F7029E4648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4564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60EF-9841-4CF2-8BC8-B785BF18F9CF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49E4-E4DD-4359-A1B3-5F7029E4648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8079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60EF-9841-4CF2-8BC8-B785BF18F9CF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49E4-E4DD-4359-A1B3-5F7029E4648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9678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60EF-9841-4CF2-8BC8-B785BF18F9CF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49E4-E4DD-4359-A1B3-5F7029E4648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156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60EF-9841-4CF2-8BC8-B785BF18F9CF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49E4-E4DD-4359-A1B3-5F7029E4648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2979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60EF-9841-4CF2-8BC8-B785BF18F9CF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49E4-E4DD-4359-A1B3-5F7029E4648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6224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60EF-9841-4CF2-8BC8-B785BF18F9CF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49E4-E4DD-4359-A1B3-5F7029E4648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5025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60EF-9841-4CF2-8BC8-B785BF18F9CF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49E4-E4DD-4359-A1B3-5F7029E4648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959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860EF-9841-4CF2-8BC8-B785BF18F9CF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49E4-E4DD-4359-A1B3-5F7029E4648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772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860EF-9841-4CF2-8BC8-B785BF18F9CF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F49E4-E4DD-4359-A1B3-5F7029E4648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4801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6.png"/><Relationship Id="rId2" Type="http://schemas.openxmlformats.org/officeDocument/2006/relationships/hyperlink" Target="http://www.viagemparasolteiros.com.br/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eg"/><Relationship Id="rId5" Type="http://schemas.openxmlformats.org/officeDocument/2006/relationships/hyperlink" Target="http://www.mercadao.com.br/" TargetMode="External"/><Relationship Id="rId4" Type="http://schemas.openxmlformats.org/officeDocument/2006/relationships/hyperlink" Target="http://www.santiago.org.br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0040" y="3602038"/>
            <a:ext cx="6483212" cy="1655762"/>
          </a:xfrm>
        </p:spPr>
        <p:txBody>
          <a:bodyPr>
            <a:noAutofit/>
          </a:bodyPr>
          <a:lstStyle/>
          <a:p>
            <a:r>
              <a:rPr lang="pt-BR" sz="8800" dirty="0" smtClean="0"/>
              <a:t>CALENDÁRIO</a:t>
            </a:r>
          </a:p>
          <a:p>
            <a:r>
              <a:rPr lang="pt-BR" sz="8800" dirty="0" smtClean="0"/>
              <a:t>2026</a:t>
            </a:r>
            <a:endParaRPr lang="pt-BR" sz="88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121920"/>
            <a:ext cx="5143500" cy="626364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4121148" cy="2077721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044" y="185556"/>
            <a:ext cx="2316208" cy="2316208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8260080" y="6549628"/>
            <a:ext cx="3368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Os </a:t>
            </a:r>
            <a:r>
              <a:rPr lang="pt-BR" dirty="0" err="1" smtClean="0"/>
              <a:t>Super</a:t>
            </a:r>
            <a:r>
              <a:rPr lang="pt-BR" dirty="0" smtClean="0"/>
              <a:t> heróis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394119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9214" cy="685800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214" y="0"/>
            <a:ext cx="72051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5953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" y="5803846"/>
            <a:ext cx="5997574" cy="1054153"/>
          </a:xfrm>
        </p:spPr>
        <p:txBody>
          <a:bodyPr>
            <a:normAutofit/>
          </a:bodyPr>
          <a:lstStyle/>
          <a:p>
            <a:r>
              <a:rPr lang="pt-B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Peregrinas: Lúcia Sardinha de Lima e Lourdes C. Mesquita L. Madureira</a:t>
            </a:r>
          </a:p>
          <a:p>
            <a:r>
              <a:rPr lang="pt-B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Casa Ninho:  M. Vitória R. Nunes, Théo A. Oliveira, </a:t>
            </a:r>
            <a:r>
              <a:rPr lang="pt-BR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Nicollas</a:t>
            </a:r>
            <a:r>
              <a:rPr lang="pt-B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A. Costa, M. Alice Barcelos, Guilherme R. S. Aguiar e Benício Félix Lima.</a:t>
            </a:r>
          </a:p>
          <a:p>
            <a:r>
              <a:rPr lang="pt-B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Foto: Jesus Lofrano</a:t>
            </a:r>
            <a:endParaRPr lang="pt-B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10873"/>
            <a:ext cx="4511039" cy="6014719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Maio 2026</a:t>
            </a:r>
            <a:endParaRPr lang="pt-BR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3336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825" y="-200924"/>
            <a:ext cx="9406014" cy="7058923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86498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" y="6189662"/>
            <a:ext cx="5997574" cy="1216977"/>
          </a:xfrm>
        </p:spPr>
        <p:txBody>
          <a:bodyPr>
            <a:normAutofit/>
          </a:bodyPr>
          <a:lstStyle/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Peregrinas: Fátima Serrano Santos e </a:t>
            </a:r>
            <a:r>
              <a:rPr lang="pt-BR" sz="12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Zilene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Gonzaga A. Nogueira</a:t>
            </a:r>
          </a:p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Casa Ninho: Pedro </a:t>
            </a:r>
            <a:r>
              <a:rPr lang="pt-BR" sz="12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Belard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Vidal</a:t>
            </a:r>
          </a:p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Foto: Jesus Lofrano</a:t>
            </a:r>
          </a:p>
          <a:p>
            <a:endParaRPr lang="pt-BR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10873"/>
            <a:ext cx="4800402" cy="6400536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Junho 2026</a:t>
            </a:r>
            <a:endParaRPr lang="pt-BR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2468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187" y="0"/>
            <a:ext cx="91516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722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0" y="5684520"/>
            <a:ext cx="5997575" cy="1173479"/>
          </a:xfrm>
        </p:spPr>
        <p:txBody>
          <a:bodyPr>
            <a:normAutofit/>
          </a:bodyPr>
          <a:lstStyle/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Peregrinas: Salete </a:t>
            </a:r>
            <a:r>
              <a:rPr lang="pt-BR" sz="12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Deon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e Agar A. T. P. L. </a:t>
            </a:r>
            <a:r>
              <a:rPr lang="pt-BR" sz="12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Penachio</a:t>
            </a:r>
            <a:endParaRPr lang="pt-BR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Casa Ninho: Samuel S. Moura e </a:t>
            </a:r>
            <a:r>
              <a:rPr lang="pt-BR" sz="12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Brayan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N. M. Souza</a:t>
            </a:r>
          </a:p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Foto: Jesus Lofrano</a:t>
            </a:r>
          </a:p>
          <a:p>
            <a:endParaRPr lang="pt-BR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17" y="-27993"/>
            <a:ext cx="4284385" cy="5712513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Julho 2026</a:t>
            </a:r>
            <a:endParaRPr lang="pt-BR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31546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57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4593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37162" y="6189663"/>
            <a:ext cx="5860414" cy="896936"/>
          </a:xfrm>
        </p:spPr>
        <p:txBody>
          <a:bodyPr>
            <a:normAutofit/>
          </a:bodyPr>
          <a:lstStyle/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Peregrinas: Angélica Ramos e Mônica M. </a:t>
            </a:r>
            <a:r>
              <a:rPr lang="pt-BR" sz="12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Hosaka</a:t>
            </a:r>
            <a:endParaRPr lang="pt-BR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Casa Ninho: </a:t>
            </a:r>
            <a:r>
              <a:rPr lang="pt-BR" sz="12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Brenno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L. P. Costa e 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Rita</a:t>
            </a:r>
            <a:r>
              <a:rPr lang="pt-BR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M. Batista Almeida</a:t>
            </a:r>
          </a:p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Foto: Jesus Lofrano</a:t>
            </a:r>
            <a:endParaRPr lang="pt-BR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1" y="-27993"/>
            <a:ext cx="4663242" cy="6217656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Agosto</a:t>
            </a:r>
            <a:endParaRPr lang="pt-BR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726820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" y="-31642"/>
            <a:ext cx="4662090" cy="6221305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8" name="Espaço Reservado para Conteúdo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073" y="-44928"/>
            <a:ext cx="4675943" cy="6234591"/>
          </a:xfrm>
        </p:spPr>
      </p:pic>
    </p:spTree>
    <p:extLst>
      <p:ext uri="{BB962C8B-B14F-4D97-AF65-F5344CB8AC3E}">
        <p14:creationId xmlns:p14="http://schemas.microsoft.com/office/powerpoint/2010/main" val="10773005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0" y="5961063"/>
            <a:ext cx="5997575" cy="896936"/>
          </a:xfrm>
        </p:spPr>
        <p:txBody>
          <a:bodyPr>
            <a:normAutofit/>
          </a:bodyPr>
          <a:lstStyle/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Peregrinas: Ana M. </a:t>
            </a:r>
            <a:r>
              <a:rPr lang="pt-BR" sz="12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Acquesta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2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Millas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e Helenize S. Pereira</a:t>
            </a:r>
          </a:p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Casa Ninho: M. Vitória R. Nunes e Théo Aquino Oliveira</a:t>
            </a:r>
          </a:p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Foto: Jesus Lofrano</a:t>
            </a:r>
            <a:endParaRPr lang="pt-BR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6600"/>
            <a:ext cx="4059472" cy="6287663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Setembro</a:t>
            </a:r>
            <a:endParaRPr lang="pt-BR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4632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5400" b="1" dirty="0" smtClean="0">
                <a:latin typeface="+mn-lt"/>
              </a:rPr>
              <a:t>PARCEIROS</a:t>
            </a:r>
            <a:endParaRPr lang="pt-BR" sz="5400" b="1" dirty="0">
              <a:latin typeface="+mn-lt"/>
            </a:endParaRP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965726" y="1681163"/>
            <a:ext cx="7389662" cy="1305601"/>
          </a:xfrm>
        </p:spPr>
        <p:txBody>
          <a:bodyPr/>
          <a:lstStyle/>
          <a:p>
            <a:r>
              <a:rPr lang="pt-BR" dirty="0" smtClean="0">
                <a:hlinkClick r:id="rId2"/>
              </a:rPr>
              <a:t>www.viagemparasolteiros.com.br</a:t>
            </a:r>
            <a:endParaRPr lang="pt-BR" dirty="0" smtClean="0"/>
          </a:p>
          <a:p>
            <a:r>
              <a:rPr lang="pt-BR" dirty="0" smtClean="0"/>
              <a:t>Viagens nacionais e internacionais</a:t>
            </a:r>
            <a:endParaRPr lang="pt-BR" dirty="0"/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79" y="855703"/>
            <a:ext cx="2009295" cy="2233374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3965726" y="1469866"/>
            <a:ext cx="7389662" cy="5250974"/>
          </a:xfrm>
        </p:spPr>
        <p:txBody>
          <a:bodyPr>
            <a:normAutofit lnSpcReduction="10000"/>
          </a:bodyPr>
          <a:lstStyle/>
          <a:p>
            <a:endParaRPr lang="pt-BR" dirty="0" smtClean="0">
              <a:hlinkClick r:id="rId4"/>
            </a:endParaRPr>
          </a:p>
          <a:p>
            <a:endParaRPr lang="pt-BR" dirty="0">
              <a:hlinkClick r:id="rId4"/>
            </a:endParaRPr>
          </a:p>
          <a:p>
            <a:endParaRPr lang="pt-BR" dirty="0" smtClean="0">
              <a:hlinkClick r:id="rId4"/>
            </a:endParaRPr>
          </a:p>
          <a:p>
            <a:endParaRPr lang="pt-BR" dirty="0" smtClean="0">
              <a:hlinkClick r:id="rId4"/>
            </a:endParaRPr>
          </a:p>
          <a:p>
            <a:endParaRPr lang="pt-BR" dirty="0">
              <a:hlinkClick r:id="rId4"/>
            </a:endParaRPr>
          </a:p>
          <a:p>
            <a:r>
              <a:rPr lang="pt-BR" dirty="0" smtClean="0">
                <a:hlinkClick r:id="rId4"/>
              </a:rPr>
              <a:t>www.santiago.org.br</a:t>
            </a:r>
            <a:r>
              <a:rPr lang="pt-BR" dirty="0" smtClean="0"/>
              <a:t> ou (11)96370-1691</a:t>
            </a:r>
          </a:p>
          <a:p>
            <a:r>
              <a:rPr lang="pt-BR" dirty="0" smtClean="0"/>
              <a:t>Apoio </a:t>
            </a:r>
            <a:r>
              <a:rPr lang="pt-BR" dirty="0"/>
              <a:t>a</a:t>
            </a:r>
            <a:r>
              <a:rPr lang="pt-BR" dirty="0" smtClean="0"/>
              <a:t> quem deseja fazer um dos Caminhos a Santiago de </a:t>
            </a:r>
            <a:r>
              <a:rPr lang="pt-BR" dirty="0" err="1" smtClean="0"/>
              <a:t>Compostela</a:t>
            </a:r>
            <a:r>
              <a:rPr lang="pt-BR" dirty="0"/>
              <a:t>.</a:t>
            </a:r>
            <a:endParaRPr lang="pt-BR" dirty="0" smtClean="0"/>
          </a:p>
          <a:p>
            <a:endParaRPr lang="pt-BR" dirty="0" smtClean="0"/>
          </a:p>
          <a:p>
            <a:r>
              <a:rPr lang="pt-BR" dirty="0" smtClean="0">
                <a:hlinkClick r:id="rId5"/>
              </a:rPr>
              <a:t>www.mercadao.com.br</a:t>
            </a:r>
            <a:r>
              <a:rPr lang="pt-BR" dirty="0" smtClean="0"/>
              <a:t> ou (11)3322-0300</a:t>
            </a:r>
          </a:p>
          <a:p>
            <a:r>
              <a:rPr lang="pt-BR" dirty="0" smtClean="0"/>
              <a:t>Rua 25 de Março, 1113 - Sobreloja</a:t>
            </a:r>
          </a:p>
          <a:p>
            <a:r>
              <a:rPr lang="pt-BR" dirty="0" smtClean="0"/>
              <a:t>Loja de artigos esportivos</a:t>
            </a:r>
          </a:p>
          <a:p>
            <a:endParaRPr lang="pt-BR" dirty="0"/>
          </a:p>
        </p:txBody>
      </p:sp>
      <p:pic>
        <p:nvPicPr>
          <p:cNvPr id="8" name="Espaço Reservado para Conteúdo 7"/>
          <p:cNvPicPr>
            <a:picLocks noGrp="1" noChangeAspect="1"/>
          </p:cNvPicPr>
          <p:nvPr>
            <p:ph sz="quarter" idx="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42" y="3237548"/>
            <a:ext cx="2094732" cy="1936431"/>
          </a:xfr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42" y="5357298"/>
            <a:ext cx="3040501" cy="150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9930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57625" cy="685800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945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412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0" y="5410200"/>
            <a:ext cx="5997575" cy="1447799"/>
          </a:xfrm>
        </p:spPr>
        <p:txBody>
          <a:bodyPr>
            <a:normAutofit/>
          </a:bodyPr>
          <a:lstStyle/>
          <a:p>
            <a:r>
              <a:rPr lang="pt-BR" sz="1400" b="0" dirty="0" smtClean="0">
                <a:latin typeface="Arial" panose="020B0604020202020204" pitchFamily="34" charset="0"/>
                <a:cs typeface="Arial" panose="020B0604020202020204" pitchFamily="34" charset="0"/>
              </a:rPr>
              <a:t>Peregrinas: M. Cecília Marinheiro S. e </a:t>
            </a:r>
            <a:r>
              <a:rPr lang="pt-BR" sz="14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Gisa</a:t>
            </a:r>
            <a:r>
              <a:rPr lang="pt-BR" sz="14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Esteves </a:t>
            </a:r>
            <a:r>
              <a:rPr lang="pt-BR" sz="14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Bujardão</a:t>
            </a:r>
            <a:endParaRPr lang="pt-BR" sz="14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400" b="0" dirty="0" smtClean="0">
                <a:latin typeface="Arial" panose="020B0604020202020204" pitchFamily="34" charset="0"/>
                <a:cs typeface="Arial" panose="020B0604020202020204" pitchFamily="34" charset="0"/>
              </a:rPr>
              <a:t>Casa Ninho: </a:t>
            </a:r>
            <a:r>
              <a:rPr lang="pt-BR" sz="14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Samuel S. </a:t>
            </a:r>
            <a:r>
              <a:rPr lang="pt-BR" sz="14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Dionízio</a:t>
            </a:r>
            <a:r>
              <a:rPr lang="pt-BR" sz="14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Guilherme R. S. Aguiar e Benício Félix Lima</a:t>
            </a:r>
          </a:p>
          <a:p>
            <a:r>
              <a:rPr lang="pt-BR" sz="14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Foto: Jesus Lofrano</a:t>
            </a:r>
            <a:endParaRPr lang="pt-BR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72200" cy="4629150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Outubro</a:t>
            </a:r>
            <a:endParaRPr lang="pt-BR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568072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18" y="-952"/>
            <a:ext cx="8996462" cy="7171771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322645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" y="6050280"/>
            <a:ext cx="5997574" cy="807719"/>
          </a:xfrm>
        </p:spPr>
        <p:txBody>
          <a:bodyPr>
            <a:normAutofit lnSpcReduction="10000"/>
          </a:bodyPr>
          <a:lstStyle/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Peregrinas: Nancy V. S. Matias e Márcia T. F. Santos</a:t>
            </a:r>
          </a:p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Casa Ninho: </a:t>
            </a:r>
            <a:r>
              <a:rPr lang="pt-BR" sz="12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Brenno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Luiz P. Costa e José Heitor Correia de Lima</a:t>
            </a:r>
          </a:p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Foto: Jesus Lofrano</a:t>
            </a:r>
            <a:endParaRPr lang="pt-BR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10873"/>
            <a:ext cx="4695865" cy="6261153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Novembro</a:t>
            </a:r>
            <a:endParaRPr lang="pt-BR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64981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52402" y="6189663"/>
            <a:ext cx="5845174" cy="668336"/>
          </a:xfrm>
        </p:spPr>
        <p:txBody>
          <a:bodyPr/>
          <a:lstStyle/>
          <a:p>
            <a:r>
              <a:rPr lang="pt-BR" dirty="0" smtClean="0"/>
              <a:t>Fotógrafo e Theo...... </a:t>
            </a:r>
            <a:endParaRPr lang="pt-BR" dirty="0"/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-7674"/>
            <a:ext cx="5149255" cy="6865673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/>
          </a:bodyPr>
          <a:lstStyle/>
          <a:p>
            <a:r>
              <a:rPr lang="pt-BR" dirty="0" smtClean="0"/>
              <a:t>Agradecemos a Jesus Lofrano, que colaborou gentilmente, como Fotógrafo. </a:t>
            </a:r>
            <a:endParaRPr lang="pt-BR" dirty="0"/>
          </a:p>
        </p:txBody>
      </p:sp>
      <p:sp>
        <p:nvSpPr>
          <p:cNvPr id="10" name="Espaço Reservado para Conteúdo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93869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52402" y="5852160"/>
            <a:ext cx="5333998" cy="1005839"/>
          </a:xfrm>
        </p:spPr>
        <p:txBody>
          <a:bodyPr>
            <a:normAutofit/>
          </a:bodyPr>
          <a:lstStyle/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Peregrinas: Ercília de Assis, M. Cristina B. Prata e Cláudia Felix de Lima</a:t>
            </a:r>
          </a:p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Casa Ninho: </a:t>
            </a:r>
            <a:r>
              <a:rPr lang="pt-BR" sz="12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Brayan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N. M. Souza, 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Samuel S. Benício e 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José 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Heitor C. Lima</a:t>
            </a:r>
            <a:endParaRPr lang="pt-BR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Foto: Jesus Lofrano</a:t>
            </a:r>
            <a:endParaRPr lang="pt-BR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73"/>
            <a:ext cx="4394875" cy="5981753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Dezembro</a:t>
            </a:r>
            <a:endParaRPr lang="pt-BR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084063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307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JA</a:t>
            </a:r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0" y="5645648"/>
            <a:ext cx="5939469" cy="1141600"/>
          </a:xfrm>
        </p:spPr>
        <p:txBody>
          <a:bodyPr>
            <a:normAutofit fontScale="25000" lnSpcReduction="20000"/>
          </a:bodyPr>
          <a:lstStyle/>
          <a:p>
            <a:endParaRPr lang="pt-BR" sz="1400" b="0" dirty="0" smtClean="0"/>
          </a:p>
          <a:p>
            <a:endParaRPr lang="pt-BR" sz="1400" b="0" dirty="0"/>
          </a:p>
          <a:p>
            <a:endParaRPr lang="pt-BR" sz="1400" b="0" dirty="0" smtClean="0"/>
          </a:p>
          <a:p>
            <a:r>
              <a:rPr lang="pt-BR" sz="4800" b="0" dirty="0" smtClean="0"/>
              <a:t>Peregrinas: Ana Alice de Faria e Catarina T. </a:t>
            </a:r>
            <a:r>
              <a:rPr lang="pt-BR" sz="4800" b="0" dirty="0" err="1" smtClean="0"/>
              <a:t>Yamaguchi</a:t>
            </a:r>
            <a:endParaRPr lang="pt-BR" sz="4800" b="0" dirty="0" smtClean="0"/>
          </a:p>
          <a:p>
            <a:r>
              <a:rPr lang="pt-BR" sz="4800" b="0" dirty="0" smtClean="0"/>
              <a:t>Casa Ninho: M. Alice Barcelos, </a:t>
            </a:r>
            <a:r>
              <a:rPr lang="pt-BR" sz="4800" b="0" dirty="0" smtClean="0"/>
              <a:t>Jonathan A. de Carvalho </a:t>
            </a:r>
            <a:r>
              <a:rPr lang="pt-BR" sz="4800" b="0" dirty="0" smtClean="0"/>
              <a:t>e M. Vitória R. Nunes</a:t>
            </a:r>
          </a:p>
          <a:p>
            <a:r>
              <a:rPr lang="pt-BR" sz="4800" b="0" dirty="0" smtClean="0"/>
              <a:t>Fotógrafo: Jesus Lofrano</a:t>
            </a:r>
            <a:endParaRPr lang="pt-BR" sz="4800" b="0" dirty="0"/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4339497" cy="5958839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"/>
            <a:ext cx="5183188" cy="5135880"/>
          </a:xfrm>
        </p:spPr>
        <p:txBody>
          <a:bodyPr/>
          <a:lstStyle/>
          <a:p>
            <a:r>
              <a:rPr lang="pt-BR" dirty="0" smtClean="0"/>
              <a:t> Janeiro 2026</a:t>
            </a:r>
          </a:p>
          <a:p>
            <a:endParaRPr lang="pt-BR" dirty="0"/>
          </a:p>
        </p:txBody>
      </p:sp>
      <p:pic>
        <p:nvPicPr>
          <p:cNvPr id="8" name="Espaço Reservado para Conteúdo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284" y="282076"/>
            <a:ext cx="3941762" cy="1922511"/>
          </a:xfr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542" y="282076"/>
            <a:ext cx="1752328" cy="175232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075" y="5187342"/>
            <a:ext cx="1669069" cy="1669069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770" y="5097055"/>
            <a:ext cx="1828365" cy="1690193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4418" y="5360420"/>
            <a:ext cx="2563221" cy="126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02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0"/>
            <a:ext cx="10026332" cy="5054883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839788" y="365125"/>
            <a:ext cx="10515600" cy="6492875"/>
          </a:xfrm>
        </p:spPr>
        <p:txBody>
          <a:bodyPr/>
          <a:lstStyle/>
          <a:p>
            <a:r>
              <a:rPr lang="pt-BR" b="0" dirty="0" smtClean="0"/>
              <a:t>Agradecemos as Peregrinas que por problemas particulares, não puderam tirar fotos: M. Cristina A. Bittencourt, Regina Correa da Silva e Elizabeth Cássia </a:t>
            </a:r>
            <a:r>
              <a:rPr lang="pt-BR" b="0" dirty="0" err="1" smtClean="0"/>
              <a:t>Nastari</a:t>
            </a:r>
            <a:r>
              <a:rPr lang="pt-BR" b="0" dirty="0" smtClean="0"/>
              <a:t>.</a:t>
            </a:r>
          </a:p>
          <a:p>
            <a:r>
              <a:rPr lang="pt-BR" b="0" dirty="0" smtClean="0"/>
              <a:t>Responsáveis pelo Projeto: Ercília de Assis e Elizabeth Cássia </a:t>
            </a:r>
            <a:r>
              <a:rPr lang="pt-BR" b="0" dirty="0" err="1" smtClean="0"/>
              <a:t>Nastari</a:t>
            </a:r>
            <a:r>
              <a:rPr lang="pt-BR" b="0" dirty="0" smtClean="0"/>
              <a:t> </a:t>
            </a:r>
            <a:endParaRPr lang="pt-BR" b="0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839788" y="4587241"/>
            <a:ext cx="10515600" cy="8327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400" dirty="0" smtClean="0"/>
              <a:t>Um grupo de mulheres peregrinas, que unidas pela alegria, buscam melhorar o mundo, com diversão e solidariedade.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1838106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80560" y="457200"/>
            <a:ext cx="7284720" cy="1600200"/>
          </a:xfrm>
        </p:spPr>
        <p:txBody>
          <a:bodyPr/>
          <a:lstStyle/>
          <a:p>
            <a:r>
              <a:rPr lang="pt-BR" dirty="0" smtClean="0"/>
              <a:t>Fevereiro 2026</a:t>
            </a:r>
            <a:endParaRPr lang="pt-BR" dirty="0"/>
          </a:p>
        </p:txBody>
      </p:sp>
      <p:pic>
        <p:nvPicPr>
          <p:cNvPr id="5" name="Espaço Reservado para Conteúdo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880"/>
            <a:ext cx="4255531" cy="5674043"/>
          </a:xfrm>
        </p:spPr>
      </p:pic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0" y="5856922"/>
            <a:ext cx="4772025" cy="1001077"/>
          </a:xfrm>
        </p:spPr>
        <p:txBody>
          <a:bodyPr>
            <a:normAutofit fontScale="92500" lnSpcReduction="20000"/>
          </a:bodyPr>
          <a:lstStyle/>
          <a:p>
            <a:r>
              <a:rPr lang="pt-BR" dirty="0" smtClean="0"/>
              <a:t>Peregrinas: Alzira M. Watanabe e Rose M </a:t>
            </a:r>
            <a:r>
              <a:rPr lang="pt-BR" dirty="0" err="1" smtClean="0"/>
              <a:t>Annibal</a:t>
            </a:r>
            <a:endParaRPr lang="pt-BR" dirty="0" smtClean="0"/>
          </a:p>
          <a:p>
            <a:r>
              <a:rPr lang="pt-BR" dirty="0" smtClean="0"/>
              <a:t>Casa Ninho: Théo Aquino </a:t>
            </a:r>
            <a:r>
              <a:rPr lang="pt-BR" dirty="0" smtClean="0"/>
              <a:t>Oliveira, Jonathan A. Carvalho e </a:t>
            </a:r>
            <a:r>
              <a:rPr lang="pt-BR" dirty="0" smtClean="0"/>
              <a:t>Guilherme</a:t>
            </a:r>
            <a:r>
              <a:rPr lang="pt-BR" dirty="0"/>
              <a:t> </a:t>
            </a:r>
            <a:r>
              <a:rPr lang="pt-BR" dirty="0" smtClean="0"/>
              <a:t>R. S. Aguiar</a:t>
            </a:r>
          </a:p>
          <a:p>
            <a:pPr algn="just"/>
            <a:r>
              <a:rPr lang="pt-BR" dirty="0" smtClean="0"/>
              <a:t>Foto: Jesus Lofrano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86568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147560" y="365125"/>
            <a:ext cx="4206240" cy="5913755"/>
          </a:xfrm>
        </p:spPr>
        <p:txBody>
          <a:bodyPr>
            <a:normAutofit/>
          </a:bodyPr>
          <a:lstStyle/>
          <a:p>
            <a:r>
              <a:rPr lang="pt-BR" sz="3200" dirty="0" smtClean="0"/>
              <a:t>A Casa Ninho é uma instituição sem fins lucrativos, que há 31 anos acolhe crianças e adolescentes com câncer ou transplantados, de todos os cantos do Brasil, no momento em que mais precisam, até a hora de abrir as asas e voar.</a:t>
            </a:r>
            <a:endParaRPr lang="pt-BR" sz="3200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52" y="137432"/>
            <a:ext cx="6583136" cy="658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60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-59372" y="6189663"/>
            <a:ext cx="5860415" cy="896937"/>
          </a:xfrm>
        </p:spPr>
        <p:txBody>
          <a:bodyPr>
            <a:noAutofit/>
          </a:bodyPr>
          <a:lstStyle/>
          <a:p>
            <a:endParaRPr lang="pt-BR" sz="1200" dirty="0" smtClean="0"/>
          </a:p>
          <a:p>
            <a:endParaRPr lang="pt-BR" sz="1200" dirty="0"/>
          </a:p>
          <a:p>
            <a:endParaRPr lang="pt-BR" sz="1200" dirty="0" smtClean="0"/>
          </a:p>
          <a:p>
            <a:endParaRPr lang="pt-BR" sz="1200" dirty="0"/>
          </a:p>
          <a:p>
            <a:endParaRPr lang="pt-BR" sz="1200" dirty="0" smtClean="0"/>
          </a:p>
          <a:p>
            <a:endParaRPr lang="pt-BR" sz="1200" dirty="0"/>
          </a:p>
          <a:p>
            <a:r>
              <a:rPr lang="pt-BR" sz="1200" dirty="0" smtClean="0"/>
              <a:t>Peregrinas: </a:t>
            </a:r>
            <a:r>
              <a:rPr lang="pt-BR" sz="1200" b="0" dirty="0" smtClean="0"/>
              <a:t>Ercília de Assis e M. Fátima Hernandes</a:t>
            </a:r>
          </a:p>
          <a:p>
            <a:r>
              <a:rPr lang="pt-BR" sz="1200" b="0" dirty="0" smtClean="0"/>
              <a:t>Casa Ninho: Vinícius P. de Almeida (entrou na Casa Ninho com 12 anos, agora está com 18 anos, já curado), e José Heitor C. Lima.</a:t>
            </a:r>
          </a:p>
          <a:p>
            <a:r>
              <a:rPr lang="pt-BR" sz="1200" b="0" dirty="0" smtClean="0"/>
              <a:t>Foto: Jesus Lofrano</a:t>
            </a:r>
            <a:endParaRPr lang="pt-BR" sz="1200" dirty="0"/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" y="-31641"/>
            <a:ext cx="4500538" cy="6005722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Março 2026</a:t>
            </a:r>
            <a:endParaRPr lang="pt-BR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6631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74" y="0"/>
            <a:ext cx="9151626" cy="6488668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159" y="0"/>
            <a:ext cx="5146717" cy="6858000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4554558" y="6568440"/>
            <a:ext cx="7637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Funcionárias, mães, avó e crianças da Casa Ninho.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00708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13602" y="5722207"/>
            <a:ext cx="4763198" cy="1135792"/>
          </a:xfrm>
        </p:spPr>
        <p:txBody>
          <a:bodyPr>
            <a:normAutofit/>
          </a:bodyPr>
          <a:lstStyle/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Peregrinas: </a:t>
            </a:r>
            <a:r>
              <a:rPr lang="pt-BR" sz="12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Veruska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El Khouri Gaspar e Rita de Cássia I. Olivares</a:t>
            </a:r>
          </a:p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Casa Ninho: </a:t>
            </a:r>
            <a:r>
              <a:rPr lang="pt-BR" sz="12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Brenno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L. P. Costa e M. Vitória R. Nunes.</a:t>
            </a:r>
          </a:p>
          <a:p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Foto: Jesus Lofrano</a:t>
            </a:r>
            <a:endParaRPr lang="pt-BR"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01" y="1"/>
            <a:ext cx="4290759" cy="5722206"/>
          </a:xfrm>
        </p:spPr>
      </p:pic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Abril 2026</a:t>
            </a:r>
          </a:p>
          <a:p>
            <a:endParaRPr lang="pt-BR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368616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621</Words>
  <Application>Microsoft Office PowerPoint</Application>
  <PresentationFormat>Widescreen</PresentationFormat>
  <Paragraphs>82</Paragraphs>
  <Slides>26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Tema do Office</vt:lpstr>
      <vt:lpstr>Apresentação do PowerPoint</vt:lpstr>
      <vt:lpstr>PARCEIROS</vt:lpstr>
      <vt:lpstr>JA</vt:lpstr>
      <vt:lpstr>Apresentação do PowerPoint</vt:lpstr>
      <vt:lpstr>Fevereiro 2026</vt:lpstr>
      <vt:lpstr>A Casa Ninho é uma instituição sem fins lucrativos, que há 31 anos acolhe crianças e adolescentes com câncer ou transplantados, de todos os cantos do Brasil, no momento em que mais precisam, até a hora de abrir as asas e voar.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Conta da Microsoft</dc:creator>
  <cp:lastModifiedBy>Conta da Microsoft</cp:lastModifiedBy>
  <cp:revision>30</cp:revision>
  <dcterms:created xsi:type="dcterms:W3CDTF">2025-08-20T12:54:11Z</dcterms:created>
  <dcterms:modified xsi:type="dcterms:W3CDTF">2025-08-21T21:50:30Z</dcterms:modified>
</cp:coreProperties>
</file>